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7" r:id="rId3"/>
    <p:sldId id="321" r:id="rId4"/>
    <p:sldId id="316" r:id="rId5"/>
    <p:sldId id="322" r:id="rId6"/>
    <p:sldId id="311" r:id="rId7"/>
    <p:sldId id="315" r:id="rId8"/>
    <p:sldId id="303" r:id="rId9"/>
    <p:sldId id="320" r:id="rId10"/>
    <p:sldId id="325" r:id="rId11"/>
    <p:sldId id="324" r:id="rId12"/>
    <p:sldId id="323" r:id="rId13"/>
  </p:sldIdLst>
  <p:sldSz cx="9144000" cy="6858000" type="screen4x3"/>
  <p:notesSz cx="6858000" cy="9144000"/>
  <p:embeddedFontLst>
    <p:embeddedFont>
      <p:font typeface="Amatic SC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C55B77-93AF-48F2-9705-C760A12EF475}">
  <a:tblStyle styleId="{E7C55B77-93AF-48F2-9705-C760A12EF47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87" autoAdjust="0"/>
  </p:normalViewPr>
  <p:slideViewPr>
    <p:cSldViewPr snapToGrid="0">
      <p:cViewPr varScale="1">
        <p:scale>
          <a:sx n="101" d="100"/>
          <a:sy n="101" d="100"/>
        </p:scale>
        <p:origin x="19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E8BE6-F9E1-4DAF-AA4C-7ACBD2326AC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81B2-921E-4960-BC78-78F14B280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9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DB500-6EB2-4354-8273-927F644461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u="sng" kern="12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Facilitator Script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(Read the text in the</a:t>
            </a:r>
            <a:r>
              <a:rPr lang="en-US" altLang="en-US" sz="11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 as you go through the PowerPoint slides)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endParaRPr lang="en" sz="1100" b="1" kern="1200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kern="12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Today we are going to discuss</a:t>
            </a:r>
            <a:r>
              <a:rPr lang="en" sz="2000" kern="1200" baseline="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how fathers and sons can stay connected using technology—specifically different phone apps.</a:t>
            </a:r>
            <a:endParaRPr lang="en" sz="2000" kern="1200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Shape 20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Shape 2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Shape 20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Shape 2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Shape 20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Shape 2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What are some phone apps you think fathers</a:t>
            </a:r>
            <a:r>
              <a:rPr lang="en-US" sz="2000" baseline="0" dirty="0" smtClean="0"/>
              <a:t> and sons can use to communicate?</a:t>
            </a:r>
          </a:p>
          <a:p>
            <a:endParaRPr lang="en-US" sz="2000" baseline="0" dirty="0" smtClean="0"/>
          </a:p>
          <a:p>
            <a:r>
              <a:rPr lang="en-US" sz="2000" b="1" baseline="0" dirty="0" smtClean="0"/>
              <a:t>(WAIT FOR ANSWERS)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Those are some great examples. In today’s session we are going to talk about some popular messaging apps and video apps you can use to stay connected.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baseline="0" dirty="0" smtClean="0"/>
              <a:t>First we are going to talk about different messaging apps.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Text messaging is a common feature on many cell phones. </a:t>
            </a:r>
          </a:p>
          <a:p>
            <a:endParaRPr lang="en-US" sz="2000" dirty="0"/>
          </a:p>
          <a:p>
            <a:r>
              <a:rPr lang="en-US" sz="2000" dirty="0" smtClean="0"/>
              <a:t>Some text messaging apps allow you to see when your message has been delivered to the person’s phone and when they’ve seen it. </a:t>
            </a:r>
          </a:p>
          <a:p>
            <a:endParaRPr lang="en-US" sz="2000" dirty="0"/>
          </a:p>
          <a:p>
            <a:r>
              <a:rPr lang="en-US" sz="2000" dirty="0" smtClean="0"/>
              <a:t>Depending on your service plan and phone app </a:t>
            </a:r>
            <a:r>
              <a:rPr lang="en-US" sz="2000" dirty="0"/>
              <a:t>y</a:t>
            </a:r>
            <a:r>
              <a:rPr lang="en-US" sz="2000" dirty="0" smtClean="0"/>
              <a:t>ou may also be able to send photos and videos through text.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7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Facebook Messenger</a:t>
            </a:r>
            <a:r>
              <a:rPr lang="en-US" sz="2000" baseline="0" dirty="0" smtClean="0"/>
              <a:t> is an app linked to your Facebook account that allows you to send messages to people on the site. </a:t>
            </a:r>
          </a:p>
          <a:p>
            <a:endParaRPr lang="en-US" sz="2000" dirty="0"/>
          </a:p>
          <a:p>
            <a:r>
              <a:rPr lang="en-US" sz="2000" baseline="0" dirty="0" smtClean="0"/>
              <a:t>It allows you to see when your message has been delivered to the person’s phone and when they’ve seen it. </a:t>
            </a:r>
          </a:p>
          <a:p>
            <a:endParaRPr lang="en-US" sz="2000" dirty="0"/>
          </a:p>
          <a:p>
            <a:r>
              <a:rPr lang="en-US" sz="2000" baseline="0" dirty="0" smtClean="0"/>
              <a:t>Facebook messenger also allows you to make free calls when you are connected to Wi-Fi, send photos and videos, and send voice messages.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Another</a:t>
            </a:r>
            <a:r>
              <a:rPr lang="en-US" sz="2000" baseline="0" dirty="0" smtClean="0"/>
              <a:t> popular messaging app is called WhatsApp. </a:t>
            </a:r>
          </a:p>
          <a:p>
            <a:endParaRPr lang="en-US" sz="2000" dirty="0"/>
          </a:p>
          <a:p>
            <a:r>
              <a:rPr lang="en-US" sz="2000" baseline="0" dirty="0" smtClean="0"/>
              <a:t>This app allows you to send individual or group text messages, send photos, videos and voice messages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0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In addition to messaging apps there are also video apps that fathers and sons can use to maintain communication. </a:t>
            </a:r>
          </a:p>
          <a:p>
            <a:endParaRPr lang="en-US" sz="2000" dirty="0"/>
          </a:p>
          <a:p>
            <a:r>
              <a:rPr lang="en-US" sz="2000" dirty="0" smtClean="0"/>
              <a:t>These apps can be helpful when you want to see each other and hear one another’s voice.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039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One of the most</a:t>
            </a:r>
            <a:r>
              <a:rPr lang="en-US" sz="2000" baseline="0" dirty="0" smtClean="0"/>
              <a:t> popular video apps is FaceTime. </a:t>
            </a:r>
          </a:p>
          <a:p>
            <a:endParaRPr lang="en-US" sz="2000" dirty="0"/>
          </a:p>
          <a:p>
            <a:r>
              <a:rPr lang="en-US" sz="2000" baseline="0" dirty="0" smtClean="0"/>
              <a:t>This app allows you to make video or voice calls. </a:t>
            </a:r>
          </a:p>
          <a:p>
            <a:endParaRPr lang="en-US" sz="2000" dirty="0"/>
          </a:p>
          <a:p>
            <a:r>
              <a:rPr lang="en-US" sz="2000" baseline="0" dirty="0" smtClean="0"/>
              <a:t>However,</a:t>
            </a:r>
            <a:r>
              <a:rPr lang="en-US" sz="2000" dirty="0" smtClean="0"/>
              <a:t> it can only be used with an iPod, iPad, Mac Laptop or iPod touch. </a:t>
            </a:r>
          </a:p>
          <a:p>
            <a:endParaRPr lang="en-US" sz="2000" dirty="0"/>
          </a:p>
          <a:p>
            <a:r>
              <a:rPr lang="en-US" sz="2000" dirty="0" err="1" smtClean="0"/>
              <a:t>FaceTiming</a:t>
            </a:r>
            <a:r>
              <a:rPr lang="en-US" sz="2000" baseline="0" dirty="0" smtClean="0"/>
              <a:t> also requires a connection to </a:t>
            </a:r>
            <a:r>
              <a:rPr lang="en-US" sz="2000" baseline="0" dirty="0" err="1" smtClean="0"/>
              <a:t>wifi</a:t>
            </a:r>
            <a:r>
              <a:rPr lang="en-US" sz="2000" baseline="0" dirty="0" smtClean="0"/>
              <a:t> or it will use your phone data.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7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 smtClean="0"/>
              <a:t>Skype is a video app that allows you to make video or voice calls for free and also has a feature that enables you to have group video calls.</a:t>
            </a:r>
          </a:p>
          <a:p>
            <a:endParaRPr lang="en-US" sz="1800" dirty="0" smtClean="0"/>
          </a:p>
          <a:p>
            <a:r>
              <a:rPr lang="en-US" sz="1800" dirty="0" smtClean="0"/>
              <a:t>In comparison</a:t>
            </a:r>
            <a:r>
              <a:rPr lang="en-US" sz="1800" baseline="0" dirty="0" smtClean="0"/>
              <a:t> to FaceTime, Skype is not limited to apple products and can be used on a variety of devices.</a:t>
            </a:r>
          </a:p>
          <a:p>
            <a:endParaRPr lang="en-US" sz="1800" dirty="0"/>
          </a:p>
          <a:p>
            <a:r>
              <a:rPr lang="en-US" sz="1800" dirty="0" smtClean="0"/>
              <a:t>Finally, Skype allows you to message people and share your screen—which means you can share live what’s on your computer screen such as a video you’re watching or a website you’re using.</a:t>
            </a:r>
          </a:p>
          <a:p>
            <a:endParaRPr lang="en-US" sz="1800" dirty="0"/>
          </a:p>
          <a:p>
            <a:r>
              <a:rPr lang="en-US" sz="1800" b="1" dirty="0" smtClean="0"/>
              <a:t>(END OF PRESENTATION)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DB500-6EB2-4354-8273-927F644461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9845-068B-4905-A33D-A9BE7367AA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hottest-social-app-trends-for-teens-3485940" TargetMode="External"/><Relationship Id="rId7" Type="http://schemas.openxmlformats.org/officeDocument/2006/relationships/hyperlink" Target="https://www.skype.com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hatsapp.com/features/" TargetMode="External"/><Relationship Id="rId5" Type="http://schemas.openxmlformats.org/officeDocument/2006/relationships/hyperlink" Target="https://www.messenger.com/features" TargetMode="External"/><Relationship Id="rId4" Type="http://schemas.openxmlformats.org/officeDocument/2006/relationships/hyperlink" Target="https://www.commonsensemedia.org/blog/snapchat-kik-and-6-more-iffy-messaging-apps-teens-lo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h6.ggpht.com/ebMMp9lJFAW5rowoRXb30vg3NRqF6QM5x4DMmMfwmxGCU837qgFAN1YjxzxnH_cs9lo=w300" TargetMode="External"/><Relationship Id="rId7" Type="http://schemas.openxmlformats.org/officeDocument/2006/relationships/hyperlink" Target="https://lh5.ggpht.com/1CxNUEdzrREikWZoaHIU5J63x2gOxTb7R-ZIbJd51uPBFt0jUj8AX2bMOhKiIBcuAqtH=w3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apple.com/library/content/dam/edam/applecare/images/en_US/iOS/ios9-facetime-icon.png" TargetMode="External"/><Relationship Id="rId5" Type="http://schemas.openxmlformats.org/officeDocument/2006/relationships/hyperlink" Target="https://lh6.ggpht.com/mp86vbELnqLi2FzvhiKdPX31_oiTRLNyeK8x4IIrbF5eD1D5RdnVwjQP0hwMNR_JdA=w300" TargetMode="External"/><Relationship Id="rId4" Type="http://schemas.openxmlformats.org/officeDocument/2006/relationships/hyperlink" Target="https://lh5.ggpht.com/0VYAvZLR9YhosF-thqm8xl8EWsCfrEY_uk2og2f59K8IOx5TfPsXjFVwxaHVnUbuEjc=w3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801750" y="2798341"/>
            <a:ext cx="5984229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800" b="1" dirty="0" smtClean="0"/>
              <a:t>Using Technology to Stay Connected</a:t>
            </a:r>
            <a:br>
              <a:rPr lang="en" sz="8800" b="1" dirty="0" smtClean="0"/>
            </a:br>
            <a:endParaRPr lang="en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97907" y="4344841"/>
            <a:ext cx="44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Merriweather" panose="020B0604020202020204" charset="0"/>
              </a:rPr>
              <a:t>Fathers and Sons Program</a:t>
            </a:r>
            <a:endParaRPr lang="en-US" sz="2400" b="1" i="1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Shape 2083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 smtClean="0"/>
              <a:t>References</a:t>
            </a:r>
            <a:endParaRPr lang="en" sz="5400" dirty="0"/>
          </a:p>
        </p:txBody>
      </p:sp>
      <p:sp>
        <p:nvSpPr>
          <p:cNvPr id="2084" name="Shape 2084"/>
          <p:cNvSpPr txBox="1">
            <a:spLocks noGrp="1"/>
          </p:cNvSpPr>
          <p:nvPr>
            <p:ph type="body" idx="1"/>
          </p:nvPr>
        </p:nvSpPr>
        <p:spPr>
          <a:xfrm>
            <a:off x="1131750" y="1759453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en" sz="1600" dirty="0" smtClean="0"/>
              <a:t>Moreau, E. (2016). 10 of the Hottest Social App Trends for Teens. </a:t>
            </a:r>
            <a:r>
              <a:rPr lang="en" sz="1600" i="1" dirty="0" smtClean="0"/>
              <a:t>Lifewire. </a:t>
            </a:r>
            <a:r>
              <a:rPr lang="en" sz="1600" dirty="0" smtClean="0">
                <a:solidFill>
                  <a:srgbClr val="2C3E50"/>
                </a:solidFill>
              </a:rPr>
              <a:t>Retrieved from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www.lifewire.com/hottest-social-app-trends-for-teens-3485940</a:t>
            </a:r>
            <a:endParaRPr lang="en-US" sz="1600" dirty="0">
              <a:hlinkClick r:id="rId4"/>
            </a:endParaRPr>
          </a:p>
          <a:p>
            <a:pPr marL="457200" indent="-457200">
              <a:spcAft>
                <a:spcPts val="1200"/>
              </a:spcAft>
              <a:buFont typeface="Merriweather"/>
              <a:buAutoNum type="arabicPeriod"/>
            </a:pPr>
            <a:r>
              <a:rPr lang="en-US" sz="1600" dirty="0" err="1" smtClean="0"/>
              <a:t>Elgersma</a:t>
            </a:r>
            <a:r>
              <a:rPr lang="en-US" sz="1600" dirty="0" smtClean="0"/>
              <a:t>, C. (2016). Snapchat, </a:t>
            </a:r>
            <a:r>
              <a:rPr lang="en-US" sz="1600" dirty="0" err="1" smtClean="0"/>
              <a:t>Kik</a:t>
            </a:r>
            <a:r>
              <a:rPr lang="en-US" sz="1600" dirty="0" smtClean="0"/>
              <a:t>, and 6 More Iffy Messaging Apps Teens Love. </a:t>
            </a:r>
            <a:r>
              <a:rPr lang="en-US" sz="1600" i="1" dirty="0" smtClean="0"/>
              <a:t>Common Sense Media. </a:t>
            </a:r>
            <a:r>
              <a:rPr lang="en-US" sz="1600" dirty="0" smtClean="0"/>
              <a:t>Retrieved from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www.commonsensemedia.org/blog/snapchat-kik-and-6-more-iffy-messaging-apps-teens-love</a:t>
            </a:r>
            <a:endParaRPr lang="en-US" sz="1600" dirty="0" smtClean="0"/>
          </a:p>
          <a:p>
            <a:pPr marL="457200" indent="-457200">
              <a:spcAft>
                <a:spcPts val="1200"/>
              </a:spcAft>
              <a:buFont typeface="Merriweather"/>
              <a:buAutoNum type="arabicPeriod"/>
            </a:pPr>
            <a:r>
              <a:rPr lang="en-US" sz="1600" dirty="0" smtClean="0"/>
              <a:t>Facebook. (</a:t>
            </a:r>
            <a:r>
              <a:rPr lang="en-US" sz="1600" dirty="0" err="1" smtClean="0"/>
              <a:t>n.d.</a:t>
            </a:r>
            <a:r>
              <a:rPr lang="en-US" sz="1600" dirty="0" smtClean="0"/>
              <a:t>). Messenger Features. </a:t>
            </a:r>
            <a:r>
              <a:rPr lang="en-US" sz="1600" dirty="0"/>
              <a:t>Retrieved from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www.messenger.com/features</a:t>
            </a:r>
            <a:endParaRPr lang="en-US" sz="1600" dirty="0" smtClean="0"/>
          </a:p>
          <a:p>
            <a:pPr marL="457200" indent="-457200">
              <a:spcAft>
                <a:spcPts val="1200"/>
              </a:spcAft>
              <a:buFont typeface="Merriweather"/>
              <a:buAutoNum type="arabicPeriod"/>
            </a:pPr>
            <a:r>
              <a:rPr lang="en-US" sz="1600" dirty="0" smtClean="0"/>
              <a:t>WhatsApp. (</a:t>
            </a:r>
            <a:r>
              <a:rPr lang="en-US" sz="1600" dirty="0" err="1" smtClean="0"/>
              <a:t>n.d.</a:t>
            </a:r>
            <a:r>
              <a:rPr lang="en-US" sz="1600" dirty="0" smtClean="0"/>
              <a:t>). WhatsApp Features. Retrieved from </a:t>
            </a:r>
            <a:r>
              <a:rPr lang="en-US" sz="1600" dirty="0">
                <a:hlinkClick r:id="rId6"/>
              </a:rPr>
              <a:t>https://www.whatsapp.com/features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pPr marL="457200" indent="-457200">
              <a:spcAft>
                <a:spcPts val="1200"/>
              </a:spcAft>
              <a:buFont typeface="Merriweather"/>
              <a:buAutoNum type="arabicPeriod"/>
            </a:pPr>
            <a:r>
              <a:rPr lang="en-US" sz="1600" dirty="0" smtClean="0"/>
              <a:t>Skype. (</a:t>
            </a:r>
            <a:r>
              <a:rPr lang="en-US" sz="1600" dirty="0" err="1" smtClean="0"/>
              <a:t>n.d.</a:t>
            </a:r>
            <a:r>
              <a:rPr lang="en-US" sz="1600" dirty="0" smtClean="0"/>
              <a:t>). Skype. Retrieved from </a:t>
            </a:r>
            <a:r>
              <a:rPr lang="en-US" sz="1600" dirty="0">
                <a:hlinkClick r:id="rId7"/>
              </a:rPr>
              <a:t>https://www.skype.com/en/</a:t>
            </a:r>
            <a:endParaRPr lang="en-US" sz="1600" dirty="0"/>
          </a:p>
          <a:p>
            <a:pPr marL="457200" indent="-457200">
              <a:buFont typeface="Merriweather"/>
              <a:buAutoNum type="arabicPeriod"/>
            </a:pPr>
            <a:endParaRPr lang="en-US" sz="2000" dirty="0"/>
          </a:p>
          <a:p>
            <a:pPr marL="457200" indent="-457200">
              <a:buFont typeface="Merriweather"/>
              <a:buAutoNum type="arabicPeriod"/>
            </a:pPr>
            <a:endParaRPr lang="en-US" sz="2000" dirty="0" smtClean="0"/>
          </a:p>
          <a:p>
            <a:pPr marL="457200" indent="-457200">
              <a:buFont typeface="Merriweather"/>
              <a:buAutoNum type="arabicPeriod"/>
            </a:pPr>
            <a:endParaRPr lang="en-US" sz="2000" dirty="0"/>
          </a:p>
          <a:p>
            <a:pPr marL="457200" indent="-457200">
              <a:buFont typeface="Merriweather"/>
              <a:buAutoNum type="arabicPeriod"/>
            </a:pPr>
            <a:endParaRPr lang="en-US" sz="2000" dirty="0" smtClean="0"/>
          </a:p>
          <a:p>
            <a:pPr marL="457200" indent="-457200">
              <a:buFont typeface="Merriweather"/>
              <a:buAutoNum type="arabicPeriod"/>
            </a:pPr>
            <a:endParaRPr lang="en-US" sz="2000" dirty="0" smtClean="0"/>
          </a:p>
          <a:p>
            <a:pPr marL="457200" lvl="0" indent="-457200">
              <a:buAutoNum type="arabicPeriod"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6294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Shape 2083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 smtClean="0"/>
              <a:t>Image Citations</a:t>
            </a:r>
            <a:endParaRPr lang="en" sz="5400" dirty="0"/>
          </a:p>
        </p:txBody>
      </p:sp>
      <p:sp>
        <p:nvSpPr>
          <p:cNvPr id="2084" name="Shape 2084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lh6.ggpht.com/ebMMp9lJFAW5rowoRXb30vg3NRqF6QM5x4DMmMfwmxGCU837qgFAN1YjxzxnH_cs9lo=w300</a:t>
            </a:r>
            <a:endParaRPr lang="en-US" sz="1600" dirty="0" smtClean="0"/>
          </a:p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en" sz="1600" dirty="0" smtClean="0">
                <a:solidFill>
                  <a:srgbClr val="2C3E50"/>
                </a:solidFill>
              </a:rPr>
              <a:t>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lh5.ggpht.com/0VYAvZLR9YhosF-thqm8xl8EWsCfrEY_uk2og2f59K8IOx5TfPsXjFVwxaHVnUbuEjc=w300</a:t>
            </a:r>
            <a:endParaRPr lang="en-US" sz="1600" dirty="0" smtClean="0"/>
          </a:p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lh6.ggpht.com/mp86vbELnqLi2FzvhiKdPX31_oiTRLNyeK8x4IIrbF5eD1D5RdnVwjQP0hwMNR_JdA=w300</a:t>
            </a:r>
            <a:endParaRPr lang="en-US" sz="1600" dirty="0" smtClean="0"/>
          </a:p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support.apple.com/library/content/dam/edam/applecare/images/en_US/iOS/ios9-facetime-icon.png</a:t>
            </a:r>
            <a:endParaRPr lang="en-US" sz="1600" dirty="0" smtClean="0"/>
          </a:p>
          <a:p>
            <a:pPr marL="457200" lvl="0" indent="-457200">
              <a:spcAft>
                <a:spcPts val="1200"/>
              </a:spcAft>
              <a:buAutoNum type="arabicPeriod"/>
            </a:pP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lh5.ggpht.com/1CxNUEdzrREikWZoaHIU5J63x2gOxTb7R-ZIbJd51uPBFt0jUj8AX2bMOhKiIBcuAqtH=w300</a:t>
            </a:r>
            <a:endParaRPr lang="en-US" sz="1600" dirty="0" smtClean="0"/>
          </a:p>
          <a:p>
            <a:pPr marL="457200" lvl="0" indent="-457200">
              <a:buAutoNum type="arabicPeriod"/>
            </a:pPr>
            <a:endParaRPr lang="en-US" sz="2000" dirty="0" smtClean="0"/>
          </a:p>
          <a:p>
            <a:pPr marL="457200" lvl="0" indent="-457200">
              <a:buAutoNum type="arabicPeriod"/>
            </a:pPr>
            <a:endParaRPr lang="en-US" sz="2000" dirty="0" smtClean="0"/>
          </a:p>
          <a:p>
            <a:pPr marL="457200" lvl="0" indent="-457200">
              <a:buAutoNum type="arabicPeriod"/>
            </a:pPr>
            <a:endParaRPr lang="en" sz="2000" dirty="0">
              <a:solidFill>
                <a:srgbClr val="2C3E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5003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Shape 2083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084" name="Shape 2084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2C3E50"/>
                </a:solidFill>
              </a:rPr>
              <a:t>Special thanks to all the people who made and released these awesome resources for free: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C3E50"/>
              </a:buClr>
              <a:buSzPct val="100000"/>
            </a:pPr>
            <a:r>
              <a:rPr lang="en" sz="2000">
                <a:solidFill>
                  <a:srgbClr val="2C3E50"/>
                </a:solidFill>
              </a:rPr>
              <a:t>Presentation template by </a:t>
            </a:r>
            <a:r>
              <a:rPr lang="en" sz="2000" u="sng">
                <a:solidFill>
                  <a:srgbClr val="2C3E50"/>
                </a:solidFill>
                <a:hlinkClick r:id="rId3"/>
              </a:rPr>
              <a:t>SlidesCarnival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C3E50"/>
              </a:buClr>
              <a:buSzPct val="100000"/>
            </a:pPr>
            <a:r>
              <a:rPr lang="en" sz="2000">
                <a:solidFill>
                  <a:srgbClr val="2C3E50"/>
                </a:solidFill>
              </a:rPr>
              <a:t>Photographs by </a:t>
            </a:r>
            <a:r>
              <a:rPr lang="en" sz="2000" u="sng">
                <a:solidFill>
                  <a:srgbClr val="2C3E50"/>
                </a:solidFill>
                <a:hlinkClick r:id="rId4"/>
              </a:rPr>
              <a:t>Unsplash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5352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31988" y="2762441"/>
            <a:ext cx="5479200" cy="1093199"/>
          </a:xfrm>
        </p:spPr>
        <p:txBody>
          <a:bodyPr/>
          <a:lstStyle/>
          <a:p>
            <a:pPr>
              <a:buNone/>
            </a:pPr>
            <a:r>
              <a:rPr lang="en-US" sz="4400" i="0" dirty="0" smtClean="0"/>
              <a:t>How can fathers and sons stay connected using technology?</a:t>
            </a:r>
            <a:endParaRPr lang="en-US" sz="44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52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340" y="2081701"/>
            <a:ext cx="6028199" cy="1546500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latin typeface="Merriweather" panose="020B0604020202020204" charset="0"/>
              </a:rPr>
              <a:t>Messaging </a:t>
            </a:r>
            <a:br>
              <a:rPr lang="en-US" b="1" dirty="0" smtClean="0">
                <a:latin typeface="Merriweather" panose="020B0604020202020204" charset="0"/>
              </a:rPr>
            </a:br>
            <a:r>
              <a:rPr lang="en-US" b="1" dirty="0" smtClean="0">
                <a:latin typeface="Merriweather" panose="020B0604020202020204" charset="0"/>
              </a:rPr>
              <a:t>Apps</a:t>
            </a:r>
            <a:endParaRPr lang="en-US" b="1" dirty="0">
              <a:latin typeface="Merriweather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948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37846" cy="6858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2010"/>
            <a:ext cx="4037846" cy="777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  <a:t>Text Messaging</a:t>
            </a:r>
            <a:endParaRPr lang="en-US" sz="48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750" y="1271765"/>
            <a:ext cx="4113932" cy="5377759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Allows you to communicate via typed messages</a:t>
            </a:r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dirty="0" smtClean="0"/>
              <a:t>Some messaging apps allow you to:</a:t>
            </a:r>
          </a:p>
          <a:p>
            <a:pPr>
              <a:buNone/>
            </a:pPr>
            <a:endParaRPr lang="en-US" sz="2000" dirty="0" smtClean="0"/>
          </a:p>
          <a:p>
            <a:pPr marL="342900" indent="-342900"/>
            <a:r>
              <a:rPr lang="en-US" sz="2000" dirty="0" smtClean="0"/>
              <a:t>See when your message has been delivered to the person’s phone and when they’ve seen it</a:t>
            </a:r>
            <a:endParaRPr lang="en-US" sz="2000" dirty="0"/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Send photos and videos</a:t>
            </a:r>
          </a:p>
        </p:txBody>
      </p:sp>
      <p:pic>
        <p:nvPicPr>
          <p:cNvPr id="9220" name="Picture 4" descr="Image result for text me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7" y="2582919"/>
            <a:ext cx="3683031" cy="368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562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3784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2010"/>
            <a:ext cx="4037846" cy="777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  <a:t>Facebook</a:t>
            </a:r>
            <a:b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  <a:t>Messenger</a:t>
            </a:r>
            <a:endParaRPr lang="en-US" sz="48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234" y="1095469"/>
            <a:ext cx="4113932" cy="5377759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Allows you to see when your message has been delivered to the person’s phone and when they’ve seen it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Calls are free when connected to Wi-Fi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Send photos and videos instantly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Record and send voice messages</a:t>
            </a:r>
          </a:p>
        </p:txBody>
      </p:sp>
      <p:pic>
        <p:nvPicPr>
          <p:cNvPr id="9218" name="Picture 2" descr="https://lh5.ggpht.com/0VYAvZLR9YhosF-thqm8xl8EWsCfrEY_uk2og2f59K8IOx5TfPsXjFVwxaHVnUbuEjc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6" y="2357183"/>
            <a:ext cx="3447673" cy="34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7506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37846" cy="6858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7037"/>
            <a:ext cx="4037846" cy="777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  <a:t>WhatsApp</a:t>
            </a:r>
            <a:endParaRPr lang="en-US" sz="48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234" y="1057037"/>
            <a:ext cx="4113932" cy="5416191"/>
          </a:xfrm>
        </p:spPr>
        <p:txBody>
          <a:bodyPr/>
          <a:lstStyle/>
          <a:p>
            <a:r>
              <a:rPr lang="en-US" dirty="0" smtClean="0"/>
              <a:t> Popular alternative for individual and group text messaging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Send photos and videos</a:t>
            </a:r>
          </a:p>
          <a:p>
            <a:endParaRPr lang="en-US" dirty="0"/>
          </a:p>
          <a:p>
            <a:r>
              <a:rPr lang="en-US" dirty="0" smtClean="0"/>
              <a:t> Record a voice message</a:t>
            </a:r>
          </a:p>
          <a:p>
            <a:endParaRPr lang="en-US" dirty="0"/>
          </a:p>
          <a:p>
            <a:r>
              <a:rPr lang="en-US" dirty="0" smtClean="0"/>
              <a:t> Ability to call friends and family</a:t>
            </a:r>
            <a:endParaRPr lang="en-US" dirty="0"/>
          </a:p>
        </p:txBody>
      </p:sp>
      <p:pic>
        <p:nvPicPr>
          <p:cNvPr id="6" name="Picture 2" descr="Image result for what's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" y="1834037"/>
            <a:ext cx="3375276" cy="33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49928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915" y="1710226"/>
            <a:ext cx="6028199" cy="15465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Merriweather" panose="020B0604020202020204" charset="0"/>
              </a:rPr>
              <a:t>Video Apps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Merriweather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106725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37846" cy="6858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7037"/>
            <a:ext cx="4037846" cy="777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  <a:t>FaceTime</a:t>
            </a:r>
            <a:endParaRPr lang="en-US" sz="48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405" y="1697524"/>
            <a:ext cx="3765409" cy="3082706"/>
          </a:xfrm>
        </p:spPr>
        <p:txBody>
          <a:bodyPr/>
          <a:lstStyle/>
          <a:p>
            <a:r>
              <a:rPr lang="en-US" dirty="0" smtClean="0"/>
              <a:t> Allows you to make a video call or voice call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Can be used with an iPod, iPad, Mac Laptop, or iPod touch </a:t>
            </a:r>
            <a:endParaRPr lang="en-US" dirty="0"/>
          </a:p>
        </p:txBody>
      </p:sp>
      <p:pic>
        <p:nvPicPr>
          <p:cNvPr id="1032" name="Picture 8" descr="https://support.apple.com/library/content/dam/edam/applecare/images/en_US/iOS/ios9-facetim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9" y="2161514"/>
            <a:ext cx="3140720" cy="31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0761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3784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7037"/>
            <a:ext cx="4037846" cy="777000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Merriweather" panose="020B0604020202020204" charset="0"/>
              </a:rPr>
              <a:t>Skype</a:t>
            </a:r>
            <a:endParaRPr lang="en-US" sz="48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2128" y="1213164"/>
            <a:ext cx="4113932" cy="4925085"/>
          </a:xfrm>
        </p:spPr>
        <p:txBody>
          <a:bodyPr/>
          <a:lstStyle/>
          <a:p>
            <a:r>
              <a:rPr lang="en-US" dirty="0" smtClean="0"/>
              <a:t> Video or voice calls for free</a:t>
            </a:r>
          </a:p>
          <a:p>
            <a:endParaRPr lang="en-US" dirty="0"/>
          </a:p>
          <a:p>
            <a:r>
              <a:rPr lang="en-US" dirty="0" smtClean="0"/>
              <a:t> Group video calls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Can use on mobile, tablet, and computer</a:t>
            </a:r>
          </a:p>
          <a:p>
            <a:endParaRPr lang="en-US" dirty="0"/>
          </a:p>
          <a:p>
            <a:r>
              <a:rPr lang="en-US" dirty="0" smtClean="0"/>
              <a:t> Instant messaging</a:t>
            </a:r>
          </a:p>
          <a:p>
            <a:endParaRPr lang="en-US" dirty="0"/>
          </a:p>
          <a:p>
            <a:r>
              <a:rPr lang="en-US" dirty="0" smtClean="0"/>
              <a:t> Screen sharing</a:t>
            </a:r>
            <a:endParaRPr lang="en-US" dirty="0"/>
          </a:p>
        </p:txBody>
      </p:sp>
      <p:pic>
        <p:nvPicPr>
          <p:cNvPr id="15362" name="Picture 2" descr="https://lh5.ggpht.com/1CxNUEdzrREikWZoaHIU5J63x2gOxTb7R-ZIbJd51uPBFt0jUj8AX2bMOhKiIBcuAqtH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1905754"/>
            <a:ext cx="3275625" cy="32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13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2022 The Regents of the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282184696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872</Words>
  <Application>Microsoft Office PowerPoint</Application>
  <PresentationFormat>On-screen Show (4:3)</PresentationFormat>
  <Paragraphs>129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Amatic SC</vt:lpstr>
      <vt:lpstr>Arial</vt:lpstr>
      <vt:lpstr>Calibri</vt:lpstr>
      <vt:lpstr>Merriweather</vt:lpstr>
      <vt:lpstr>Nathaniel template</vt:lpstr>
      <vt:lpstr>Using Technology to Stay Connected </vt:lpstr>
      <vt:lpstr>PowerPoint Presentation</vt:lpstr>
      <vt:lpstr>Messaging  Apps</vt:lpstr>
      <vt:lpstr>Text Messaging</vt:lpstr>
      <vt:lpstr>Facebook Messenger</vt:lpstr>
      <vt:lpstr>WhatsApp</vt:lpstr>
      <vt:lpstr>Video Apps</vt:lpstr>
      <vt:lpstr>FaceTime</vt:lpstr>
      <vt:lpstr>Skype</vt:lpstr>
      <vt:lpstr>References</vt:lpstr>
      <vt:lpstr>Image Citations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Apps &amp; More </dc:title>
  <dc:creator>Odom, Raven</dc:creator>
  <cp:lastModifiedBy>School of Public Health</cp:lastModifiedBy>
  <cp:revision>45</cp:revision>
  <dcterms:modified xsi:type="dcterms:W3CDTF">2022-03-24T19:22:06Z</dcterms:modified>
</cp:coreProperties>
</file>