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</p:sldIdLst>
  <p:sldSz cx="9144000" cy="5143500" type="screen16x9"/>
  <p:notesSz cx="6858000" cy="9144000"/>
  <p:embeddedFontLst>
    <p:embeddedFont>
      <p:font typeface="Playfair Display"/>
      <p:regular r:id="rId26"/>
      <p:bold r:id="rId27"/>
      <p:italic r:id="rId28"/>
      <p:boldItalic r:id="rId29"/>
    </p:embeddedFont>
    <p:embeddedFont>
      <p:font typeface="Montserrat" panose="020B0604020202020204" charset="0"/>
      <p:regular r:id="rId30"/>
      <p:bold r:id="rId31"/>
    </p:embeddedFont>
    <p:embeddedFont>
      <p:font typeface="Oswald" panose="020B0604020202020204" charset="0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233" autoAdjust="0"/>
  </p:normalViewPr>
  <p:slideViewPr>
    <p:cSldViewPr snapToGrid="0">
      <p:cViewPr varScale="1">
        <p:scale>
          <a:sx n="114" d="100"/>
          <a:sy n="114" d="100"/>
        </p:scale>
        <p:origin x="15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BEAD3-91C3-48F0-8D64-B7ECE51CE7E1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© 2022 The Regents of the University of Michigan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E5428-186B-4328-AD9B-DBE0D0E2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7858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b="1" u="sng" kern="1200" dirty="0" smtClean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Facilitator Script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1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(Read the text in the</a:t>
            </a:r>
            <a:r>
              <a:rPr lang="en-US" altLang="en-US" sz="11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 as you go through the PowerPoint slides)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buNone/>
            </a:pPr>
            <a:endParaRPr lang="en" sz="1100" b="1" kern="1200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kern="1200" dirty="0" smtClean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In order</a:t>
            </a:r>
            <a:r>
              <a:rPr lang="en" sz="1100" kern="1200" baseline="0" dirty="0" smtClean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 to</a:t>
            </a:r>
            <a:r>
              <a:rPr lang="en" sz="1100" kern="1200" dirty="0" smtClean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 further our discussion about the evoluation of technology we are going to play a</a:t>
            </a:r>
            <a:r>
              <a:rPr lang="en" sz="1100" kern="1200" baseline="0" dirty="0" smtClean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 fun game to show how technology has changed over time.</a:t>
            </a:r>
            <a:endParaRPr lang="en" sz="1100" kern="1200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72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199" cy="51434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799"/>
          </a:xfrm>
          <a:prstGeom prst="rect">
            <a:avLst/>
          </a:prstGeom>
          <a:solidFill>
            <a:schemeClr val="dk2"/>
          </a:solidFill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999925"/>
            <a:ext cx="8520599" cy="2146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599"/>
            <a:ext cx="42600" cy="8455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899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899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199" cy="1786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9214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Montserrat" panose="020B0604020202020204" charset="0"/>
              </a:rPr>
              <a:t>Evolution of </a:t>
            </a:r>
            <a:r>
              <a:rPr lang="en" dirty="0" smtClean="0">
                <a:latin typeface="Montserrat" panose="020B0604020202020204" charset="0"/>
              </a:rPr>
              <a:t>Technology Trivia</a:t>
            </a:r>
            <a:endParaRPr lang="en" dirty="0">
              <a:latin typeface="Montserrat" panose="020B0604020202020204" charset="0"/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Fathers </a:t>
            </a:r>
            <a:r>
              <a:rPr lang="en" dirty="0"/>
              <a:t>and </a:t>
            </a:r>
            <a:r>
              <a:rPr lang="en" dirty="0" smtClean="0"/>
              <a:t>Sons Program</a:t>
            </a:r>
            <a:endParaRPr lang="en" dirty="0"/>
          </a:p>
        </p:txBody>
      </p:sp>
      <p:sp>
        <p:nvSpPr>
          <p:cNvPr id="2" name="TextBox 1"/>
          <p:cNvSpPr txBox="1"/>
          <p:nvPr/>
        </p:nvSpPr>
        <p:spPr>
          <a:xfrm>
            <a:off x="0" y="4835723"/>
            <a:ext cx="413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© 2022 The Regents of the University of Michigan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0" y="0"/>
            <a:ext cx="9144000" cy="58157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6" name="Shape 166" descr="Screen Shot 2015-09-29 at 7.44.52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912" y="0"/>
            <a:ext cx="69101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2415439" y="747825"/>
            <a:ext cx="4313100" cy="1554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 b="1">
                <a:solidFill>
                  <a:schemeClr val="lt1"/>
                </a:solidFill>
              </a:rPr>
              <a:t>What year was the first handheld cell phone produced?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5016400" y="3591925"/>
            <a:ext cx="1907700" cy="35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1950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1922825" y="4346475"/>
            <a:ext cx="2110499" cy="324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2004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5016400" y="4332225"/>
            <a:ext cx="2175000" cy="3533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1990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1984975" y="3591925"/>
            <a:ext cx="2110500" cy="43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1973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96" y="443947"/>
            <a:ext cx="1716285" cy="24037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489784"/>
            <a:ext cx="413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 2022 The Regents of the University of Michigan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/>
        </p:nvSpPr>
        <p:spPr>
          <a:xfrm>
            <a:off x="0" y="0"/>
            <a:ext cx="9144000" cy="58157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7" name="Shape 177" descr="Screen Shot 2015-09-29 at 7.44.52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912" y="0"/>
            <a:ext cx="69101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2415439" y="747825"/>
            <a:ext cx="4313100" cy="1554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2"/>
              </a:buClr>
              <a:buSzPct val="36666"/>
              <a:buFont typeface="Arial"/>
              <a:buNone/>
            </a:pPr>
            <a:r>
              <a:rPr lang="en" sz="3000" b="1">
                <a:solidFill>
                  <a:schemeClr val="lt1"/>
                </a:solidFill>
              </a:rPr>
              <a:t>What year was the first handheld cell phone produced?</a:t>
            </a:r>
          </a:p>
          <a:p>
            <a:pPr lvl="0" algn="ctr" rtl="0">
              <a:spcBef>
                <a:spcPts val="0"/>
              </a:spcBef>
              <a:buNone/>
            </a:pPr>
            <a:endParaRPr sz="3000" b="1">
              <a:solidFill>
                <a:schemeClr val="lt1"/>
              </a:solidFill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5058350" y="3591925"/>
            <a:ext cx="1907700" cy="35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1950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1922825" y="4346475"/>
            <a:ext cx="2110499" cy="324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2004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5016400" y="4332225"/>
            <a:ext cx="2175000" cy="3533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1990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1970850" y="3591925"/>
            <a:ext cx="2110500" cy="43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1973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96" y="443947"/>
            <a:ext cx="1716285" cy="24037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489784"/>
            <a:ext cx="413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 2022 The Regents of the University of Michigan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0" y="0"/>
            <a:ext cx="9144000" cy="5815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8" name="Shape 188" descr="Screen Shot 2015-09-29 at 7.44.52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912" y="0"/>
            <a:ext cx="69101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1984975" y="691375"/>
            <a:ext cx="5176500" cy="1554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>
                <a:solidFill>
                  <a:schemeClr val="lt1"/>
                </a:solidFill>
              </a:rPr>
              <a:t>What black inventor and Aerospace engineer invented technology that is now used in cell phones?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4932700" y="3591925"/>
            <a:ext cx="2342400" cy="35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George Washington Carver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1922825" y="4346475"/>
            <a:ext cx="2110500" cy="324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Garrett A. Morgan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5016400" y="4332225"/>
            <a:ext cx="2175000" cy="35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Henry Thomas Sampson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1984975" y="3591925"/>
            <a:ext cx="2110500" cy="43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Elijah McCoy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5675" y="3990524"/>
            <a:ext cx="1157775" cy="122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5685" y="2595048"/>
            <a:ext cx="1157774" cy="135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3299" y="2595050"/>
            <a:ext cx="1094074" cy="135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3301" y="3990535"/>
            <a:ext cx="1094074" cy="119351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0" y="5489784"/>
            <a:ext cx="413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 2022 The Regents of the University of Michigan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0" y="0"/>
            <a:ext cx="9144000" cy="5815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3" name="Shape 203" descr="Screen Shot 2015-09-29 at 7.44.52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912" y="0"/>
            <a:ext cx="69101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>
            <a:off x="1984975" y="691375"/>
            <a:ext cx="5176500" cy="1554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>
                <a:solidFill>
                  <a:schemeClr val="lt1"/>
                </a:solidFill>
              </a:rPr>
              <a:t>What black inventor and Aerospace engineer invented technology that is now used in cell phones?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4932700" y="3591925"/>
            <a:ext cx="2342400" cy="35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George Washington Carver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1922825" y="4346475"/>
            <a:ext cx="2110500" cy="324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Garrett A. Morgan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5016400" y="4332225"/>
            <a:ext cx="2175000" cy="35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Henry Thomas Sampson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1984975" y="3591925"/>
            <a:ext cx="2110500" cy="43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Elijah McCoy</a:t>
            </a:r>
          </a:p>
        </p:txBody>
      </p:sp>
      <p:pic>
        <p:nvPicPr>
          <p:cNvPr id="209" name="Shape 2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5675" y="3990524"/>
            <a:ext cx="1157775" cy="122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5685" y="2595048"/>
            <a:ext cx="1157774" cy="135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3299" y="2595050"/>
            <a:ext cx="1094074" cy="135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3301" y="3990535"/>
            <a:ext cx="1094074" cy="119351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0" y="5489784"/>
            <a:ext cx="413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 2022 The Regents of the University of Michigan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/>
        </p:nvSpPr>
        <p:spPr>
          <a:xfrm>
            <a:off x="0" y="0"/>
            <a:ext cx="9144000" cy="5815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8" name="Shape 218" descr="Screen Shot 2015-09-29 at 7.44.52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912" y="0"/>
            <a:ext cx="69101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/>
          <p:nvPr/>
        </p:nvSpPr>
        <p:spPr>
          <a:xfrm>
            <a:off x="2267275" y="634925"/>
            <a:ext cx="2495100" cy="2081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>
                <a:solidFill>
                  <a:schemeClr val="lt1"/>
                </a:solidFill>
              </a:rPr>
              <a:t>What year was the first iPhone released?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5016400" y="3591925"/>
            <a:ext cx="1907700" cy="35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2007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1922825" y="4346475"/>
            <a:ext cx="2110500" cy="324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2000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5016400" y="4332225"/>
            <a:ext cx="2175000" cy="35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2012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1984975" y="3591925"/>
            <a:ext cx="2110500" cy="43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2010</a:t>
            </a:r>
          </a:p>
        </p:txBody>
      </p:sp>
      <p:pic>
        <p:nvPicPr>
          <p:cNvPr id="224" name="Shape 2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75428">
            <a:off x="4755387" y="742324"/>
            <a:ext cx="2697025" cy="213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0" y="5489784"/>
            <a:ext cx="413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 2022 The Regents of the University of Michigan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/>
        </p:nvSpPr>
        <p:spPr>
          <a:xfrm>
            <a:off x="0" y="0"/>
            <a:ext cx="9144000" cy="5815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30" name="Shape 230" descr="Screen Shot 2015-09-29 at 7.44.52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912" y="0"/>
            <a:ext cx="69101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/>
        </p:nvSpPr>
        <p:spPr>
          <a:xfrm>
            <a:off x="2267275" y="634925"/>
            <a:ext cx="2495100" cy="2081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>
                <a:solidFill>
                  <a:schemeClr val="lt1"/>
                </a:solidFill>
              </a:rPr>
              <a:t>What year was the first iPhone released?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5016400" y="3591925"/>
            <a:ext cx="1907700" cy="35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2007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1922825" y="4346475"/>
            <a:ext cx="2110500" cy="324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2000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5016400" y="4332225"/>
            <a:ext cx="2175000" cy="35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2012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1984975" y="3591925"/>
            <a:ext cx="2110500" cy="43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2010</a:t>
            </a:r>
          </a:p>
        </p:txBody>
      </p:sp>
      <p:pic>
        <p:nvPicPr>
          <p:cNvPr id="236" name="Shape 2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75428">
            <a:off x="4755387" y="742324"/>
            <a:ext cx="2697025" cy="213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0" y="5489784"/>
            <a:ext cx="413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 2022 The Regents of the University of Michigan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/>
        </p:nvSpPr>
        <p:spPr>
          <a:xfrm>
            <a:off x="0" y="0"/>
            <a:ext cx="9144000" cy="5815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42" name="Shape 242" descr="Screen Shot 2015-09-29 at 7.44.52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912" y="0"/>
            <a:ext cx="69101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/>
          <p:nvPr/>
        </p:nvSpPr>
        <p:spPr>
          <a:xfrm>
            <a:off x="2043675" y="797275"/>
            <a:ext cx="5011800" cy="1674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>
                <a:solidFill>
                  <a:schemeClr val="lt1"/>
                </a:solidFill>
              </a:rPr>
              <a:t>What percentage of </a:t>
            </a:r>
            <a:r>
              <a:rPr lang="en" sz="3000" b="1" i="1">
                <a:solidFill>
                  <a:srgbClr val="980000"/>
                </a:solidFill>
              </a:rPr>
              <a:t>teens</a:t>
            </a:r>
            <a:r>
              <a:rPr lang="en" sz="3000" b="1">
                <a:solidFill>
                  <a:schemeClr val="lt1"/>
                </a:solidFill>
              </a:rPr>
              <a:t> feel they are addicted to their cell phones?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5016400" y="3591925"/>
            <a:ext cx="1907700" cy="35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50%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1922825" y="4346475"/>
            <a:ext cx="2110500" cy="324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99%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5016400" y="4332225"/>
            <a:ext cx="2175000" cy="35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5%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1984975" y="3591925"/>
            <a:ext cx="2110500" cy="43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25%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489784"/>
            <a:ext cx="413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 2022 The Regents of the University of Michigan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/>
        </p:nvSpPr>
        <p:spPr>
          <a:xfrm>
            <a:off x="0" y="0"/>
            <a:ext cx="9144000" cy="5815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53" name="Shape 253" descr="Screen Shot 2015-09-29 at 7.44.52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912" y="0"/>
            <a:ext cx="69101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/>
          <p:nvPr/>
        </p:nvSpPr>
        <p:spPr>
          <a:xfrm>
            <a:off x="2043675" y="797275"/>
            <a:ext cx="5011800" cy="1674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>
                <a:solidFill>
                  <a:schemeClr val="lt1"/>
                </a:solidFill>
              </a:rPr>
              <a:t>What percentage of </a:t>
            </a:r>
            <a:r>
              <a:rPr lang="en" sz="3000" b="1" i="1">
                <a:solidFill>
                  <a:srgbClr val="980000"/>
                </a:solidFill>
              </a:rPr>
              <a:t>teens</a:t>
            </a:r>
            <a:r>
              <a:rPr lang="en" sz="3000" b="1">
                <a:solidFill>
                  <a:schemeClr val="lt1"/>
                </a:solidFill>
              </a:rPr>
              <a:t> feel they are addicted to their cell phones?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5016400" y="3591925"/>
            <a:ext cx="1907700" cy="35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50%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1922825" y="4346475"/>
            <a:ext cx="2110500" cy="324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99%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5016400" y="4332225"/>
            <a:ext cx="2175000" cy="35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5%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1984975" y="3591925"/>
            <a:ext cx="2110500" cy="43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25%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489784"/>
            <a:ext cx="413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 2022 The Regents of the University of Michigan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/>
        </p:nvSpPr>
        <p:spPr>
          <a:xfrm>
            <a:off x="0" y="0"/>
            <a:ext cx="9144000" cy="5815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64" name="Shape 264" descr="Screen Shot 2015-09-29 at 7.44.52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912" y="0"/>
            <a:ext cx="69101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/>
        </p:nvSpPr>
        <p:spPr>
          <a:xfrm>
            <a:off x="1998150" y="818450"/>
            <a:ext cx="5262000" cy="1674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>
                <a:solidFill>
                  <a:schemeClr val="lt1"/>
                </a:solidFill>
              </a:rPr>
              <a:t>What percentage of </a:t>
            </a:r>
            <a:r>
              <a:rPr lang="en" sz="3000" b="1" i="1">
                <a:solidFill>
                  <a:srgbClr val="980000"/>
                </a:solidFill>
              </a:rPr>
              <a:t>parents</a:t>
            </a:r>
            <a:r>
              <a:rPr lang="en" sz="3000" b="1">
                <a:solidFill>
                  <a:schemeClr val="lt1"/>
                </a:solidFill>
              </a:rPr>
              <a:t> feel they are addicted to their cell phones?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5016400" y="3591925"/>
            <a:ext cx="1907700" cy="35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75%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1922825" y="4346475"/>
            <a:ext cx="2110500" cy="324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44%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5016400" y="4332225"/>
            <a:ext cx="2175000" cy="35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90%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1984975" y="3591925"/>
            <a:ext cx="2110500" cy="43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27%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489784"/>
            <a:ext cx="413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 2022 The Regents of the University of Michigan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/>
        </p:nvSpPr>
        <p:spPr>
          <a:xfrm>
            <a:off x="0" y="0"/>
            <a:ext cx="9144000" cy="5815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75" name="Shape 275" descr="Screen Shot 2015-09-29 at 7.44.52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912" y="0"/>
            <a:ext cx="69101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/>
          <p:nvPr/>
        </p:nvSpPr>
        <p:spPr>
          <a:xfrm>
            <a:off x="1998150" y="818450"/>
            <a:ext cx="5262000" cy="1674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>
                <a:solidFill>
                  <a:schemeClr val="lt1"/>
                </a:solidFill>
              </a:rPr>
              <a:t>What percentage of </a:t>
            </a:r>
            <a:r>
              <a:rPr lang="en" sz="3000" b="1" i="1">
                <a:solidFill>
                  <a:srgbClr val="980000"/>
                </a:solidFill>
              </a:rPr>
              <a:t>parents</a:t>
            </a:r>
            <a:r>
              <a:rPr lang="en" sz="3000" b="1">
                <a:solidFill>
                  <a:schemeClr val="lt1"/>
                </a:solidFill>
              </a:rPr>
              <a:t> feel they are addicted to their cell phones?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5016400" y="3591925"/>
            <a:ext cx="1907700" cy="35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75%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1922825" y="4346475"/>
            <a:ext cx="2110500" cy="324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44%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5016400" y="4332225"/>
            <a:ext cx="2175000" cy="35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90%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1984975" y="3591925"/>
            <a:ext cx="2110500" cy="43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27%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489784"/>
            <a:ext cx="413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 2022 The Regents of the University of Michigan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/>
        </p:nvSpPr>
        <p:spPr>
          <a:xfrm>
            <a:off x="0" y="0"/>
            <a:ext cx="9144000" cy="5815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2" name="Shape 72" descr="Screen Shot 2015-09-29 at 7.44.52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912" y="0"/>
            <a:ext cx="69101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2095500" y="634925"/>
            <a:ext cx="4953000" cy="2081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 b="1">
              <a:solidFill>
                <a:schemeClr val="lt1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3000" b="1">
                <a:solidFill>
                  <a:schemeClr val="lt1"/>
                </a:solidFill>
              </a:rPr>
              <a:t>When was the first laptop or portable computer released?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5016400" y="3591925"/>
            <a:ext cx="1907700" cy="35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1975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1922825" y="4346475"/>
            <a:ext cx="2110500" cy="324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1980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5016400" y="4332225"/>
            <a:ext cx="2175000" cy="35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1995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1984975" y="3591925"/>
            <a:ext cx="2110500" cy="43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2005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489784"/>
            <a:ext cx="413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 2022 The Regents of the University of Michigan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/>
        </p:nvSpPr>
        <p:spPr>
          <a:xfrm>
            <a:off x="0" y="0"/>
            <a:ext cx="9144000" cy="5815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86" name="Shape 286" descr="Screen Shot 2015-09-29 at 7.44.52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912" y="0"/>
            <a:ext cx="69101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 txBox="1"/>
          <p:nvPr/>
        </p:nvSpPr>
        <p:spPr>
          <a:xfrm>
            <a:off x="2066100" y="712600"/>
            <a:ext cx="5011800" cy="1674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chemeClr val="lt1"/>
                </a:solidFill>
              </a:rPr>
              <a:t>What percentage of </a:t>
            </a:r>
            <a:r>
              <a:rPr lang="en" sz="2400" b="1">
                <a:solidFill>
                  <a:srgbClr val="FFFFFF"/>
                </a:solidFill>
              </a:rPr>
              <a:t>teens </a:t>
            </a:r>
            <a:r>
              <a:rPr lang="en" sz="2400" b="1">
                <a:solidFill>
                  <a:schemeClr val="lt1"/>
                </a:solidFill>
              </a:rPr>
              <a:t>feel the need to immediately respond to texts, social networking messages, and other notifications?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5016400" y="3591925"/>
            <a:ext cx="1907700" cy="35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82%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1922825" y="4346475"/>
            <a:ext cx="2110500" cy="324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22%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5016400" y="4332225"/>
            <a:ext cx="2175000" cy="35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52%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1984975" y="3591925"/>
            <a:ext cx="2110500" cy="43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72%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489784"/>
            <a:ext cx="413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 2022 The Regents of the University of Michigan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/>
        </p:nvSpPr>
        <p:spPr>
          <a:xfrm>
            <a:off x="0" y="0"/>
            <a:ext cx="9144000" cy="5815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97" name="Shape 297" descr="Screen Shot 2015-09-29 at 7.44.52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912" y="0"/>
            <a:ext cx="69101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 txBox="1"/>
          <p:nvPr/>
        </p:nvSpPr>
        <p:spPr>
          <a:xfrm>
            <a:off x="2066100" y="712600"/>
            <a:ext cx="5011800" cy="1674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chemeClr val="lt1"/>
                </a:solidFill>
              </a:rPr>
              <a:t>What percentage of </a:t>
            </a:r>
            <a:r>
              <a:rPr lang="en" sz="2400" b="1">
                <a:solidFill>
                  <a:srgbClr val="FFFFFF"/>
                </a:solidFill>
              </a:rPr>
              <a:t>teens </a:t>
            </a:r>
            <a:r>
              <a:rPr lang="en" sz="2400" b="1">
                <a:solidFill>
                  <a:schemeClr val="lt1"/>
                </a:solidFill>
              </a:rPr>
              <a:t>feel the need to immediately respond to texts, social networking messages, and other notifications?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5016400" y="3591925"/>
            <a:ext cx="1907700" cy="35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82%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1922825" y="4346475"/>
            <a:ext cx="2110500" cy="324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22%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5016400" y="4332225"/>
            <a:ext cx="2175000" cy="35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52%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1984975" y="3591925"/>
            <a:ext cx="2110500" cy="43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72%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489784"/>
            <a:ext cx="413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 2022 The Regents of the University of Michigan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http://www.computerhope.com/issues/ch000984.htm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835723"/>
            <a:ext cx="413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© 2022 The Regents of the University of Michigan</a:t>
            </a:r>
          </a:p>
        </p:txBody>
      </p:sp>
    </p:spTree>
    <p:extLst>
      <p:ext uri="{BB962C8B-B14F-4D97-AF65-F5344CB8AC3E}">
        <p14:creationId xmlns:p14="http://schemas.microsoft.com/office/powerpoint/2010/main" val="109128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0" y="0"/>
            <a:ext cx="9144000" cy="5815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3" name="Shape 83" descr="Screen Shot 2015-09-29 at 7.44.52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912" y="0"/>
            <a:ext cx="69101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2095500" y="634925"/>
            <a:ext cx="4953000" cy="2081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 b="1">
              <a:solidFill>
                <a:schemeClr val="lt1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3000" b="1">
                <a:solidFill>
                  <a:schemeClr val="lt1"/>
                </a:solidFill>
              </a:rPr>
              <a:t>When was the first laptop or portable computer released?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5016400" y="3591925"/>
            <a:ext cx="1907700" cy="35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1975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1922825" y="4346475"/>
            <a:ext cx="2110500" cy="324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1980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5016400" y="4332225"/>
            <a:ext cx="2175000" cy="35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1995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1984975" y="3591925"/>
            <a:ext cx="2110500" cy="43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2005</a:t>
            </a:r>
          </a:p>
        </p:txBody>
      </p:sp>
      <p:pic>
        <p:nvPicPr>
          <p:cNvPr id="89" name="Shape 89" descr="IBM 510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0662" y="3945320"/>
            <a:ext cx="2582324" cy="124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0" y="5489784"/>
            <a:ext cx="413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 2022 The Regents of the University of Michigan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12" y="0"/>
            <a:ext cx="9144000" cy="5815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5" name="Shape 95" descr="Screen Shot 2015-09-29 at 7.44.52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912" y="0"/>
            <a:ext cx="69101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2081400" y="762000"/>
            <a:ext cx="2768100" cy="187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>
                <a:solidFill>
                  <a:schemeClr val="lt1"/>
                </a:solidFill>
              </a:rPr>
              <a:t>How much did the computer weigh?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5016400" y="3591925"/>
            <a:ext cx="1907700" cy="35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30 pounds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1922825" y="4346475"/>
            <a:ext cx="2110500" cy="324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55 pounds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5016400" y="4332225"/>
            <a:ext cx="2175000" cy="35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10 pounds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1984975" y="3591925"/>
            <a:ext cx="2110500" cy="43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5 pounds</a:t>
            </a:r>
          </a:p>
        </p:txBody>
      </p:sp>
      <p:pic>
        <p:nvPicPr>
          <p:cNvPr id="101" name="Shape 101" descr="IBM 510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9087" y="1111245"/>
            <a:ext cx="2582324" cy="124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0" y="5489784"/>
            <a:ext cx="413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 2022 The Regents of the University of Michigan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12" y="0"/>
            <a:ext cx="9144000" cy="5815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7" name="Shape 107" descr="Screen Shot 2015-09-29 at 7.44.52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912" y="0"/>
            <a:ext cx="69101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2081400" y="762000"/>
            <a:ext cx="2768100" cy="187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>
                <a:solidFill>
                  <a:schemeClr val="lt1"/>
                </a:solidFill>
              </a:rPr>
              <a:t>How much did the computer weigh?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5016400" y="3591925"/>
            <a:ext cx="1907700" cy="35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30 pounds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1922825" y="4346475"/>
            <a:ext cx="2110500" cy="324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55 pounds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5016400" y="4332225"/>
            <a:ext cx="2175000" cy="35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10 pounds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1984975" y="3591925"/>
            <a:ext cx="2110500" cy="43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5 pounds</a:t>
            </a:r>
          </a:p>
        </p:txBody>
      </p:sp>
      <p:pic>
        <p:nvPicPr>
          <p:cNvPr id="113" name="Shape 113" descr="IBM 510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9087" y="1111245"/>
            <a:ext cx="2582324" cy="124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0" y="5489784"/>
            <a:ext cx="413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 2022 The Regents of the University of Michigan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0" y="0"/>
            <a:ext cx="9144000" cy="5815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9" name="Shape 119" descr="Screen Shot 2015-09-29 at 7.44.52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912" y="0"/>
            <a:ext cx="69101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2095500" y="634925"/>
            <a:ext cx="4953000" cy="2081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 b="1">
              <a:solidFill>
                <a:schemeClr val="lt1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3000" b="1">
                <a:solidFill>
                  <a:schemeClr val="lt1"/>
                </a:solidFill>
              </a:rPr>
              <a:t>What was the name of the first video game console?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5016400" y="3591925"/>
            <a:ext cx="1907700" cy="35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Atari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1922825" y="4346475"/>
            <a:ext cx="2110500" cy="324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Nintendo DS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5016400" y="4332225"/>
            <a:ext cx="2175000" cy="35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Brown Box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1984975" y="3591925"/>
            <a:ext cx="2110500" cy="43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XBOX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489784"/>
            <a:ext cx="413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 2022 The Regents of the University of Michigan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0" y="0"/>
            <a:ext cx="9144000" cy="5815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0" name="Shape 130" descr="Screen Shot 2015-09-29 at 7.44.52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912" y="0"/>
            <a:ext cx="69101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2060862" y="578550"/>
            <a:ext cx="5022300" cy="108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>
                <a:solidFill>
                  <a:schemeClr val="lt1"/>
                </a:solidFill>
              </a:rPr>
              <a:t>What was the name of the first video game console?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5016400" y="3591925"/>
            <a:ext cx="1907700" cy="35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Atari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1922825" y="4346475"/>
            <a:ext cx="2110500" cy="324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Nintendo DS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5016400" y="4332225"/>
            <a:ext cx="2175000" cy="35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Brown Box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1984975" y="3591925"/>
            <a:ext cx="2110500" cy="43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XBOX</a:t>
            </a:r>
          </a:p>
        </p:txBody>
      </p:sp>
      <p:pic>
        <p:nvPicPr>
          <p:cNvPr id="136" name="Shape 136" descr="Brown Box video game consol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1775" y="1269999"/>
            <a:ext cx="3617825" cy="170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0" y="5489784"/>
            <a:ext cx="413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 2022 The Regents of the University of Michigan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/>
        </p:nvSpPr>
        <p:spPr>
          <a:xfrm>
            <a:off x="0" y="0"/>
            <a:ext cx="9144000" cy="5815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2" name="Shape 142" descr="Screen Shot 2015-09-29 at 7.44.52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912" y="0"/>
            <a:ext cx="69101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2046100" y="634925"/>
            <a:ext cx="2970300" cy="2081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>
                <a:solidFill>
                  <a:schemeClr val="lt1"/>
                </a:solidFill>
              </a:rPr>
              <a:t>What year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000" b="1">
                <a:solidFill>
                  <a:schemeClr val="lt1"/>
                </a:solidFill>
              </a:rPr>
              <a:t>was the first Playstation released?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5016400" y="3591925"/>
            <a:ext cx="1907700" cy="35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1999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1922825" y="4346475"/>
            <a:ext cx="2110500" cy="324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1995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5016400" y="4332225"/>
            <a:ext cx="2175000" cy="35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2003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1984975" y="3591925"/>
            <a:ext cx="2110500" cy="43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2001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4774" y="575035"/>
            <a:ext cx="2058251" cy="220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0" y="5489784"/>
            <a:ext cx="413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 2022 The Regents of the University of Michigan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0" y="0"/>
            <a:ext cx="9144000" cy="5815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4" name="Shape 154" descr="Screen Shot 2015-09-29 at 7.44.52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912" y="0"/>
            <a:ext cx="69101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2046100" y="634925"/>
            <a:ext cx="2970300" cy="2081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>
                <a:solidFill>
                  <a:schemeClr val="lt1"/>
                </a:solidFill>
              </a:rPr>
              <a:t>What year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000" b="1">
                <a:solidFill>
                  <a:schemeClr val="lt1"/>
                </a:solidFill>
              </a:rPr>
              <a:t>was the first Playstation released?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5016400" y="3591925"/>
            <a:ext cx="1907700" cy="35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1999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1922825" y="4346475"/>
            <a:ext cx="2110500" cy="324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1995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5016400" y="4332225"/>
            <a:ext cx="2175000" cy="35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2003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1984975" y="3591925"/>
            <a:ext cx="2110500" cy="43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2001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4774" y="575035"/>
            <a:ext cx="2058251" cy="220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0" y="5489784"/>
            <a:ext cx="413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 2022 The Regents of the University of Michigan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623</Words>
  <Application>Microsoft Office PowerPoint</Application>
  <PresentationFormat>On-screen Show (16:9)</PresentationFormat>
  <Paragraphs>137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Playfair Display</vt:lpstr>
      <vt:lpstr>Montserrat</vt:lpstr>
      <vt:lpstr>Oswald</vt:lpstr>
      <vt:lpstr>Arial</vt:lpstr>
      <vt:lpstr>Calibri</vt:lpstr>
      <vt:lpstr>pop</vt:lpstr>
      <vt:lpstr>Evolution of Technology Trivia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of Technology</dc:title>
  <dc:creator>Odom, Raven</dc:creator>
  <cp:lastModifiedBy>School of Public Health</cp:lastModifiedBy>
  <cp:revision>8</cp:revision>
  <dcterms:modified xsi:type="dcterms:W3CDTF">2022-03-24T19:19:38Z</dcterms:modified>
</cp:coreProperties>
</file>