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28"/>
  </p:notesMasterIdLst>
  <p:handoutMasterIdLst>
    <p:handoutMasterId r:id="rId29"/>
  </p:handoutMasterIdLst>
  <p:sldIdLst>
    <p:sldId id="256" r:id="rId2"/>
    <p:sldId id="259" r:id="rId3"/>
    <p:sldId id="288" r:id="rId4"/>
    <p:sldId id="298" r:id="rId5"/>
    <p:sldId id="265" r:id="rId6"/>
    <p:sldId id="299" r:id="rId7"/>
    <p:sldId id="285" r:id="rId8"/>
    <p:sldId id="300" r:id="rId9"/>
    <p:sldId id="284" r:id="rId10"/>
    <p:sldId id="301" r:id="rId11"/>
    <p:sldId id="289" r:id="rId12"/>
    <p:sldId id="290" r:id="rId13"/>
    <p:sldId id="293" r:id="rId14"/>
    <p:sldId id="262" r:id="rId15"/>
    <p:sldId id="263" r:id="rId16"/>
    <p:sldId id="261" r:id="rId17"/>
    <p:sldId id="291" r:id="rId18"/>
    <p:sldId id="276" r:id="rId19"/>
    <p:sldId id="266" r:id="rId20"/>
    <p:sldId id="295" r:id="rId21"/>
    <p:sldId id="279" r:id="rId22"/>
    <p:sldId id="258" r:id="rId23"/>
    <p:sldId id="260" r:id="rId24"/>
    <p:sldId id="280" r:id="rId25"/>
    <p:sldId id="297" r:id="rId26"/>
    <p:sldId id="296" r:id="rId27"/>
  </p:sldIdLst>
  <p:sldSz cx="9144000" cy="5143500" type="screen16x9"/>
  <p:notesSz cx="6858000" cy="9144000"/>
  <p:embeddedFontLst>
    <p:embeddedFont>
      <p:font typeface="Sniglet" panose="020B0604020202020204" charset="0"/>
      <p:regular r:id="rId30"/>
    </p:embeddedFont>
    <p:embeddedFont>
      <p:font typeface="Bangers" panose="020B0604020202020204" charset="0"/>
      <p:regular r:id="rId31"/>
    </p:embeddedFont>
    <p:embeddedFont>
      <p:font typeface="Cambria Math" panose="02040503050406030204" pitchFamily="18" charset="0"/>
      <p:regular r:id="rId32"/>
    </p:embeddedFont>
    <p:embeddedFont>
      <p:font typeface="Tahoma" panose="020B0604030504040204" pitchFamily="34" charset="0"/>
      <p:regular r:id="rId33"/>
      <p:bold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30A04C4-FBC2-4964-A42C-E3ABA77A308C}">
  <a:tblStyle styleId="{330A04C4-FBC2-4964-A42C-E3ABA77A308C}"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07" autoAdjust="0"/>
    <p:restoredTop sz="75524" autoAdjust="0"/>
  </p:normalViewPr>
  <p:slideViewPr>
    <p:cSldViewPr snapToGrid="0">
      <p:cViewPr varScale="1">
        <p:scale>
          <a:sx n="111" d="100"/>
          <a:sy n="111" d="100"/>
        </p:scale>
        <p:origin x="1500" y="78"/>
      </p:cViewPr>
      <p:guideLst/>
    </p:cSldViewPr>
  </p:slideViewPr>
  <p:notesTextViewPr>
    <p:cViewPr>
      <p:scale>
        <a:sx n="1" d="1"/>
        <a:sy n="1" d="1"/>
      </p:scale>
      <p:origin x="0" y="0"/>
    </p:cViewPr>
  </p:notesTextViewPr>
  <p:notesViewPr>
    <p:cSldViewPr snapToGrid="0">
      <p:cViewPr varScale="1">
        <p:scale>
          <a:sx n="91" d="100"/>
          <a:sy n="91" d="100"/>
        </p:scale>
        <p:origin x="3750"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8468666-0A60-4ADC-AA7F-2979865D02EC}" type="datetimeFigureOut">
              <a:rPr lang="en-US" smtClean="0"/>
              <a:t>3/31/2022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FBEC29E-84A6-45EF-A0EA-2B9A1267C566}" type="slidenum">
              <a:rPr lang="en-US" smtClean="0"/>
              <a:t>‹#›</a:t>
            </a:fld>
            <a:endParaRPr lang="en-US"/>
          </a:p>
        </p:txBody>
      </p:sp>
    </p:spTree>
    <p:extLst>
      <p:ext uri="{BB962C8B-B14F-4D97-AF65-F5344CB8AC3E}">
        <p14:creationId xmlns:p14="http://schemas.microsoft.com/office/powerpoint/2010/main" val="7256503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
        <p:nvSpPr>
          <p:cNvPr id="2" name="Slide Number Placeholder 1"/>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52A17B-9FC0-44D4-9DF3-6C6520481FF6}" type="slidenum">
              <a:rPr lang="en-US" smtClean="0"/>
              <a:t>‹#›</a:t>
            </a:fld>
            <a:endParaRPr lang="en-US"/>
          </a:p>
        </p:txBody>
      </p:sp>
    </p:spTree>
  </p:cSld>
  <p:clrMap bg1="lt1" tx1="dk1" bg2="dk2" tx2="lt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399" cy="4114800"/>
          </a:xfrm>
          <a:prstGeom prst="rect">
            <a:avLst/>
          </a:prstGeom>
          <a:ln>
            <a:solidFill>
              <a:schemeClr val="tx1"/>
            </a:solidFill>
          </a:ln>
        </p:spPr>
        <p:txBody>
          <a:bodyPr lIns="91425" tIns="91425" rIns="91425" bIns="91425" anchor="t" anchorCtr="0">
            <a:noAutofit/>
          </a:bodyPr>
          <a:lstStyle/>
          <a:p>
            <a:pPr algn="ctr"/>
            <a:r>
              <a:rPr lang="en-US" altLang="en-US" sz="2400" b="1" i="0" u="sng" dirty="0" smtClean="0"/>
              <a:t>Facilitator Script</a:t>
            </a:r>
          </a:p>
          <a:p>
            <a:pPr algn="ctr"/>
            <a:r>
              <a:rPr lang="en-US" altLang="en-US" sz="1100" b="0" i="1" dirty="0" smtClean="0"/>
              <a:t>(Read the text in the</a:t>
            </a:r>
            <a:r>
              <a:rPr lang="en-US" altLang="en-US" sz="1100" b="0" i="1" baseline="0" dirty="0" smtClean="0"/>
              <a:t> boxes as you go through the PowerPoint slides)</a:t>
            </a:r>
          </a:p>
          <a:p>
            <a:endParaRPr lang="en-US" altLang="en-US" sz="1100" dirty="0" smtClean="0"/>
          </a:p>
          <a:p>
            <a:r>
              <a:rPr lang="en-US" altLang="en-US" sz="2000" dirty="0" smtClean="0"/>
              <a:t>Today’s topic is one that you all may know a lot about - social media! We</a:t>
            </a:r>
            <a:r>
              <a:rPr lang="en-US" altLang="en-US" sz="2000" baseline="0" dirty="0" smtClean="0"/>
              <a:t> are also going to talk about how to be safe when using the internet and different forms of social media.</a:t>
            </a:r>
            <a:endParaRPr lang="en-US" altLang="en-US" sz="2000" dirty="0" smtClean="0"/>
          </a:p>
          <a:p>
            <a:pPr lvl="0">
              <a:spcBef>
                <a:spcPts val="0"/>
              </a:spcBef>
              <a:buNone/>
            </a:pPr>
            <a:endParaRPr dirty="0"/>
          </a:p>
        </p:txBody>
      </p:sp>
      <p:sp>
        <p:nvSpPr>
          <p:cNvPr id="2" name="Slide Number Placeholder 1"/>
          <p:cNvSpPr>
            <a:spLocks noGrp="1"/>
          </p:cNvSpPr>
          <p:nvPr>
            <p:ph type="sldNum" sz="quarter" idx="10"/>
          </p:nvPr>
        </p:nvSpPr>
        <p:spPr/>
        <p:txBody>
          <a:bodyPr/>
          <a:lstStyle/>
          <a:p>
            <a:fld id="{8E52A17B-9FC0-44D4-9DF3-6C6520481FF6}"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ln>
            <a:solidFill>
              <a:schemeClr val="tx1"/>
            </a:solidFill>
          </a:ln>
        </p:spPr>
        <p:txBody>
          <a:bodyPr/>
          <a:lstStyle/>
          <a:p>
            <a:r>
              <a:rPr lang="en-US" sz="2000" dirty="0" smtClean="0"/>
              <a:t>Here</a:t>
            </a:r>
            <a:r>
              <a:rPr lang="en-US" sz="2000" baseline="0" dirty="0" smtClean="0"/>
              <a:t> is an example of a snapchat profile and images. </a:t>
            </a:r>
            <a:r>
              <a:rPr lang="en-US" sz="2000" dirty="0" smtClean="0"/>
              <a:t>The icon in</a:t>
            </a:r>
            <a:r>
              <a:rPr lang="en-US" sz="2000" baseline="0" dirty="0" smtClean="0"/>
              <a:t> the top right corner of the pictures shows how much time someone has to view the picture or video you uploaded.</a:t>
            </a:r>
            <a:endParaRPr lang="en-US" sz="2000" dirty="0"/>
          </a:p>
        </p:txBody>
      </p:sp>
      <p:sp>
        <p:nvSpPr>
          <p:cNvPr id="4" name="Slide Number Placeholder 3"/>
          <p:cNvSpPr>
            <a:spLocks noGrp="1"/>
          </p:cNvSpPr>
          <p:nvPr>
            <p:ph type="sldNum" sz="quarter" idx="10"/>
          </p:nvPr>
        </p:nvSpPr>
        <p:spPr/>
        <p:txBody>
          <a:bodyPr/>
          <a:lstStyle/>
          <a:p>
            <a:fld id="{8E52A17B-9FC0-44D4-9DF3-6C6520481FF6}" type="slidenum">
              <a:rPr lang="en-US" smtClean="0"/>
              <a:t>10</a:t>
            </a:fld>
            <a:endParaRPr lang="en-US"/>
          </a:p>
        </p:txBody>
      </p:sp>
    </p:spTree>
    <p:extLst>
      <p:ext uri="{BB962C8B-B14F-4D97-AF65-F5344CB8AC3E}">
        <p14:creationId xmlns:p14="http://schemas.microsoft.com/office/powerpoint/2010/main" val="21725773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399" cy="4114800"/>
          </a:xfrm>
          <a:prstGeom prst="rect">
            <a:avLst/>
          </a:prstGeom>
          <a:ln>
            <a:solidFill>
              <a:schemeClr val="tx1"/>
            </a:solidFill>
          </a:ln>
        </p:spPr>
        <p:txBody>
          <a:bodyPr lIns="91425" tIns="91425" rIns="91425" bIns="91425" anchor="t" anchorCtr="0">
            <a:noAutofit/>
          </a:bodyPr>
          <a:lstStyle/>
          <a:p>
            <a:pPr lvl="0">
              <a:spcBef>
                <a:spcPts val="0"/>
              </a:spcBef>
              <a:buNone/>
            </a:pPr>
            <a:r>
              <a:rPr lang="en-US" sz="2000" b="0" i="0" kern="1200" dirty="0" smtClean="0">
                <a:solidFill>
                  <a:schemeClr val="tx1"/>
                </a:solidFill>
                <a:effectLst/>
                <a:latin typeface="+mj-lt"/>
              </a:rPr>
              <a:t>YouTube</a:t>
            </a:r>
            <a:r>
              <a:rPr lang="en-US" sz="2000" b="0" i="0" kern="1200" baseline="0" dirty="0" smtClean="0">
                <a:solidFill>
                  <a:schemeClr val="tx1"/>
                </a:solidFill>
                <a:effectLst/>
                <a:latin typeface="+mj-lt"/>
              </a:rPr>
              <a:t> is a free video sharing website that allows people to watch and share originally-created videos. </a:t>
            </a:r>
          </a:p>
          <a:p>
            <a:pPr lvl="0">
              <a:spcBef>
                <a:spcPts val="0"/>
              </a:spcBef>
              <a:buNone/>
            </a:pPr>
            <a:endParaRPr lang="en-US" sz="2000" dirty="0">
              <a:latin typeface="+mj-lt"/>
            </a:endParaRPr>
          </a:p>
          <a:p>
            <a:pPr lvl="0">
              <a:spcBef>
                <a:spcPts val="0"/>
              </a:spcBef>
              <a:buNone/>
            </a:pPr>
            <a:r>
              <a:rPr lang="en-US" sz="2000" b="0" i="0" kern="1200" dirty="0" smtClean="0">
                <a:solidFill>
                  <a:schemeClr val="tx1"/>
                </a:solidFill>
                <a:effectLst/>
                <a:latin typeface="+mj-lt"/>
              </a:rPr>
              <a:t>“With so much content on YouTube, it's important to note that</a:t>
            </a:r>
            <a:r>
              <a:rPr lang="en-US" sz="2000" b="1" i="0" kern="1200" dirty="0" smtClean="0">
                <a:solidFill>
                  <a:schemeClr val="tx1"/>
                </a:solidFill>
                <a:effectLst/>
                <a:latin typeface="+mj-lt"/>
              </a:rPr>
              <a:t> not all YouTube videos are appropriate for everyone</a:t>
            </a:r>
            <a:r>
              <a:rPr lang="en-US" sz="2000" b="0" i="0" kern="1200" dirty="0" smtClean="0">
                <a:solidFill>
                  <a:schemeClr val="tx1"/>
                </a:solidFill>
                <a:effectLst/>
                <a:latin typeface="+mj-lt"/>
              </a:rPr>
              <a:t>, especially children under the age of 13. However, there are tools you can use, such as </a:t>
            </a:r>
            <a:r>
              <a:rPr lang="en-US" sz="2000" b="1" i="0" kern="1200" dirty="0" smtClean="0">
                <a:solidFill>
                  <a:schemeClr val="tx1"/>
                </a:solidFill>
                <a:effectLst/>
                <a:latin typeface="+mj-lt"/>
              </a:rPr>
              <a:t>Safety Mode</a:t>
            </a:r>
            <a:r>
              <a:rPr lang="en-US" sz="2000" b="0" i="0" kern="1200" dirty="0" smtClean="0">
                <a:solidFill>
                  <a:schemeClr val="tx1"/>
                </a:solidFill>
                <a:effectLst/>
                <a:latin typeface="+mj-lt"/>
              </a:rPr>
              <a:t>, to restrict the types of videos you can view.”</a:t>
            </a:r>
            <a:r>
              <a:rPr lang="en-US" sz="2000" b="0" i="0" kern="1200" baseline="30000" dirty="0" smtClean="0">
                <a:solidFill>
                  <a:schemeClr val="tx1"/>
                </a:solidFill>
                <a:effectLst/>
                <a:latin typeface="+mj-lt"/>
              </a:rPr>
              <a:t>4</a:t>
            </a:r>
            <a:endParaRPr sz="2000" dirty="0">
              <a:latin typeface="+mj-lt"/>
            </a:endParaRPr>
          </a:p>
        </p:txBody>
      </p:sp>
      <p:sp>
        <p:nvSpPr>
          <p:cNvPr id="2" name="Slide Number Placeholder 1"/>
          <p:cNvSpPr>
            <a:spLocks noGrp="1"/>
          </p:cNvSpPr>
          <p:nvPr>
            <p:ph type="sldNum" sz="quarter" idx="10"/>
          </p:nvPr>
        </p:nvSpPr>
        <p:spPr/>
        <p:txBody>
          <a:bodyPr/>
          <a:lstStyle/>
          <a:p>
            <a:fld id="{8E52A17B-9FC0-44D4-9DF3-6C6520481FF6}" type="slidenum">
              <a:rPr lang="en-US" smtClean="0"/>
              <a:t>11</a:t>
            </a:fld>
            <a:endParaRPr lang="en-US"/>
          </a:p>
        </p:txBody>
      </p:sp>
    </p:spTree>
    <p:extLst>
      <p:ext uri="{BB962C8B-B14F-4D97-AF65-F5344CB8AC3E}">
        <p14:creationId xmlns:p14="http://schemas.microsoft.com/office/powerpoint/2010/main" val="1834196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399" cy="4114800"/>
          </a:xfrm>
          <a:prstGeom prst="rect">
            <a:avLst/>
          </a:prstGeom>
          <a:ln>
            <a:solidFill>
              <a:schemeClr val="tx1"/>
            </a:solidFill>
          </a:ln>
        </p:spPr>
        <p:txBody>
          <a:bodyPr lIns="91425" tIns="91425" rIns="91425" bIns="91425" anchor="t" anchorCtr="0">
            <a:noAutofit/>
          </a:bodyPr>
          <a:lstStyle/>
          <a:p>
            <a:pPr lvl="0">
              <a:spcBef>
                <a:spcPts val="0"/>
              </a:spcBef>
              <a:buNone/>
            </a:pPr>
            <a:r>
              <a:rPr lang="en-US" sz="2000" dirty="0" smtClean="0"/>
              <a:t>The final</a:t>
            </a:r>
            <a:r>
              <a:rPr lang="en-US" sz="2000" baseline="0" dirty="0" smtClean="0"/>
              <a:t> social media platform we are going to discuss is Tumblr. Tumblr is a blogging site used to share pictures, videos, and animated images. The site also allows you to post words and music or other sounds. </a:t>
            </a:r>
            <a:endParaRPr sz="2000" dirty="0"/>
          </a:p>
        </p:txBody>
      </p:sp>
      <p:sp>
        <p:nvSpPr>
          <p:cNvPr id="2" name="Slide Number Placeholder 1"/>
          <p:cNvSpPr>
            <a:spLocks noGrp="1"/>
          </p:cNvSpPr>
          <p:nvPr>
            <p:ph type="sldNum" sz="quarter" idx="10"/>
          </p:nvPr>
        </p:nvSpPr>
        <p:spPr/>
        <p:txBody>
          <a:bodyPr/>
          <a:lstStyle/>
          <a:p>
            <a:fld id="{8E52A17B-9FC0-44D4-9DF3-6C6520481FF6}" type="slidenum">
              <a:rPr lang="en-US" smtClean="0"/>
              <a:t>12</a:t>
            </a:fld>
            <a:endParaRPr lang="en-US"/>
          </a:p>
        </p:txBody>
      </p:sp>
    </p:spTree>
    <p:extLst>
      <p:ext uri="{BB962C8B-B14F-4D97-AF65-F5344CB8AC3E}">
        <p14:creationId xmlns:p14="http://schemas.microsoft.com/office/powerpoint/2010/main" val="16301160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399" cy="4114800"/>
          </a:xfrm>
          <a:prstGeom prst="rect">
            <a:avLst/>
          </a:prstGeom>
          <a:ln>
            <a:solidFill>
              <a:schemeClr val="tx1"/>
            </a:solidFill>
          </a:ln>
        </p:spPr>
        <p:txBody>
          <a:bodyPr lIns="91425" tIns="91425" rIns="91425" bIns="91425" anchor="t" anchorCtr="0">
            <a:noAutofit/>
          </a:bodyPr>
          <a:lstStyle/>
          <a:p>
            <a:pPr lvl="0">
              <a:spcBef>
                <a:spcPts val="0"/>
              </a:spcBef>
              <a:buNone/>
            </a:pPr>
            <a:r>
              <a:rPr lang="en-US" sz="2000" dirty="0" smtClean="0"/>
              <a:t>So,</a:t>
            </a:r>
            <a:r>
              <a:rPr lang="en-US" sz="2000" baseline="0" dirty="0" smtClean="0"/>
              <a:t> now that we’ve talked about some of the most popular networking sites that young people use we are going to discuss some of the ways people may behave online.</a:t>
            </a:r>
            <a:endParaRPr sz="2000" dirty="0"/>
          </a:p>
        </p:txBody>
      </p:sp>
      <p:sp>
        <p:nvSpPr>
          <p:cNvPr id="2" name="Slide Number Placeholder 1"/>
          <p:cNvSpPr>
            <a:spLocks noGrp="1"/>
          </p:cNvSpPr>
          <p:nvPr>
            <p:ph type="sldNum" sz="quarter" idx="10"/>
          </p:nvPr>
        </p:nvSpPr>
        <p:spPr/>
        <p:txBody>
          <a:bodyPr/>
          <a:lstStyle/>
          <a:p>
            <a:fld id="{8E52A17B-9FC0-44D4-9DF3-6C6520481FF6}" type="slidenum">
              <a:rPr lang="en-US" smtClean="0"/>
              <a:t>13</a:t>
            </a:fld>
            <a:endParaRPr lang="en-US"/>
          </a:p>
        </p:txBody>
      </p:sp>
    </p:spTree>
    <p:extLst>
      <p:ext uri="{BB962C8B-B14F-4D97-AF65-F5344CB8AC3E}">
        <p14:creationId xmlns:p14="http://schemas.microsoft.com/office/powerpoint/2010/main" val="27828692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399" cy="4114800"/>
          </a:xfrm>
          <a:prstGeom prst="rect">
            <a:avLst/>
          </a:prstGeom>
          <a:ln>
            <a:solidFill>
              <a:schemeClr val="tx1"/>
            </a:solidFill>
          </a:ln>
        </p:spPr>
        <p:txBody>
          <a:bodyPr lIns="91425" tIns="91425" rIns="91425" bIns="91425" anchor="t" anchorCtr="0">
            <a:noAutofit/>
          </a:bodyPr>
          <a:lstStyle/>
          <a:p>
            <a:pPr lvl="0">
              <a:spcBef>
                <a:spcPts val="0"/>
              </a:spcBef>
              <a:buNone/>
            </a:pPr>
            <a:r>
              <a:rPr lang="en-US" sz="2000" dirty="0" smtClean="0"/>
              <a:t>While there are a lot of ways to</a:t>
            </a:r>
            <a:r>
              <a:rPr lang="en-US" sz="2000" baseline="0" dirty="0" smtClean="0"/>
              <a:t> act positively online, sometimes people engage in risky behaviors such as:</a:t>
            </a:r>
          </a:p>
          <a:p>
            <a:pPr lvl="0">
              <a:spcBef>
                <a:spcPts val="0"/>
              </a:spcBef>
              <a:buNone/>
            </a:pPr>
            <a:endParaRPr lang="en-US" sz="2000" baseline="0" dirty="0" smtClean="0"/>
          </a:p>
          <a:p>
            <a:pPr marL="685800" lvl="1" indent="-228600">
              <a:buAutoNum type="arabicPeriod"/>
            </a:pPr>
            <a:r>
              <a:rPr lang="en-US" sz="2000" baseline="0" dirty="0" smtClean="0"/>
              <a:t>Sending mean or rude messages</a:t>
            </a:r>
          </a:p>
          <a:p>
            <a:pPr marL="685800" lvl="1" indent="-228600">
              <a:buAutoNum type="arabicPeriod"/>
            </a:pPr>
            <a:r>
              <a:rPr lang="en-US" sz="2000" baseline="0" dirty="0" smtClean="0"/>
              <a:t>Sharing inappropriate photos</a:t>
            </a:r>
          </a:p>
          <a:p>
            <a:pPr marL="685800" lvl="1" indent="-228600">
              <a:buAutoNum type="arabicPeriod"/>
            </a:pPr>
            <a:r>
              <a:rPr lang="en-US" sz="2000" baseline="0" dirty="0" smtClean="0"/>
              <a:t>Talking to people they don’t know –and—</a:t>
            </a:r>
          </a:p>
          <a:p>
            <a:pPr marL="685800" lvl="1" indent="-228600">
              <a:buAutoNum type="arabicPeriod"/>
            </a:pPr>
            <a:r>
              <a:rPr lang="en-US" sz="2000" baseline="0" dirty="0" smtClean="0"/>
              <a:t>Visiting adult sites.</a:t>
            </a:r>
            <a:r>
              <a:rPr lang="en-US" sz="2000" baseline="30000" dirty="0" smtClean="0"/>
              <a:t>5</a:t>
            </a:r>
            <a:endParaRPr lang="en-US" sz="2000" baseline="0" dirty="0" smtClean="0"/>
          </a:p>
        </p:txBody>
      </p:sp>
      <p:sp>
        <p:nvSpPr>
          <p:cNvPr id="2" name="Slide Number Placeholder 1"/>
          <p:cNvSpPr>
            <a:spLocks noGrp="1"/>
          </p:cNvSpPr>
          <p:nvPr>
            <p:ph type="sldNum" sz="quarter" idx="10"/>
          </p:nvPr>
        </p:nvSpPr>
        <p:spPr/>
        <p:txBody>
          <a:bodyPr/>
          <a:lstStyle/>
          <a:p>
            <a:fld id="{8E52A17B-9FC0-44D4-9DF3-6C6520481FF6}" type="slidenum">
              <a:rPr lang="en-US" smtClean="0"/>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399" cy="4114800"/>
          </a:xfrm>
          <a:prstGeom prst="rect">
            <a:avLst/>
          </a:prstGeom>
          <a:ln>
            <a:solidFill>
              <a:schemeClr val="tx1"/>
            </a:solidFill>
          </a:ln>
        </p:spPr>
        <p:txBody>
          <a:bodyPr lIns="91425" tIns="91425" rIns="91425" bIns="91425" anchor="t" anchorCtr="0">
            <a:noAutofit/>
          </a:bodyPr>
          <a:lstStyle/>
          <a:p>
            <a:pPr lvl="0">
              <a:spcBef>
                <a:spcPts val="0"/>
              </a:spcBef>
              <a:buNone/>
            </a:pPr>
            <a:r>
              <a:rPr lang="en-US" sz="2000" dirty="0" smtClean="0"/>
              <a:t>What type</a:t>
            </a:r>
            <a:r>
              <a:rPr lang="en-US" sz="2000" baseline="0" dirty="0" smtClean="0"/>
              <a:t> of information should you avoid posting on social media?</a:t>
            </a:r>
          </a:p>
          <a:p>
            <a:pPr lvl="0">
              <a:spcBef>
                <a:spcPts val="0"/>
              </a:spcBef>
              <a:buNone/>
            </a:pPr>
            <a:endParaRPr lang="en-US" sz="2000" baseline="0" dirty="0" smtClean="0"/>
          </a:p>
          <a:p>
            <a:pPr lvl="0">
              <a:spcBef>
                <a:spcPts val="0"/>
              </a:spcBef>
              <a:buNone/>
            </a:pPr>
            <a:r>
              <a:rPr lang="en-US" sz="2000" b="1" baseline="0" dirty="0" smtClean="0"/>
              <a:t>(CLICK SLIDE)</a:t>
            </a:r>
            <a:endParaRPr sz="2000" b="1" dirty="0"/>
          </a:p>
        </p:txBody>
      </p:sp>
      <p:sp>
        <p:nvSpPr>
          <p:cNvPr id="2" name="Slide Number Placeholder 1"/>
          <p:cNvSpPr>
            <a:spLocks noGrp="1"/>
          </p:cNvSpPr>
          <p:nvPr>
            <p:ph type="sldNum" sz="quarter" idx="10"/>
          </p:nvPr>
        </p:nvSpPr>
        <p:spPr/>
        <p:txBody>
          <a:bodyPr/>
          <a:lstStyle/>
          <a:p>
            <a:fld id="{8E52A17B-9FC0-44D4-9DF3-6C6520481FF6}" type="slidenum">
              <a:rPr lang="en-US" smtClean="0"/>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74931"/>
            <a:ext cx="5486399" cy="4114800"/>
          </a:xfrm>
          <a:prstGeom prst="rect">
            <a:avLst/>
          </a:prstGeom>
          <a:ln>
            <a:solidFill>
              <a:schemeClr val="tx1"/>
            </a:solidFill>
          </a:ln>
        </p:spPr>
        <p:txBody>
          <a:bodyPr lIns="91425" tIns="91425" rIns="91425" bIns="91425" anchor="t" anchorCtr="0">
            <a:noAutofit/>
          </a:bodyPr>
          <a:lstStyle/>
          <a:p>
            <a:pPr lvl="0">
              <a:spcBef>
                <a:spcPts val="0"/>
              </a:spcBef>
              <a:buNone/>
            </a:pPr>
            <a:r>
              <a:rPr lang="en-US" sz="2000" dirty="0" smtClean="0"/>
              <a:t>In</a:t>
            </a:r>
            <a:r>
              <a:rPr lang="en-US" sz="2000" baseline="0" dirty="0" smtClean="0"/>
              <a:t> addition to not putting personal information on social media, you should also avoid posting things related to drinking and drug use, hate speech, offensive gestures, profanity, revealing or suggesting images/pictures, and threats.</a:t>
            </a:r>
            <a:r>
              <a:rPr lang="en-US" sz="2000" baseline="30000" dirty="0" smtClean="0"/>
              <a:t>5</a:t>
            </a:r>
            <a:endParaRPr lang="en-US" sz="2000" dirty="0" smtClean="0"/>
          </a:p>
        </p:txBody>
      </p:sp>
      <p:sp>
        <p:nvSpPr>
          <p:cNvPr id="2" name="Slide Number Placeholder 1"/>
          <p:cNvSpPr>
            <a:spLocks noGrp="1"/>
          </p:cNvSpPr>
          <p:nvPr>
            <p:ph type="sldNum" sz="quarter" idx="10"/>
          </p:nvPr>
        </p:nvSpPr>
        <p:spPr/>
        <p:txBody>
          <a:bodyPr/>
          <a:lstStyle/>
          <a:p>
            <a:fld id="{8E52A17B-9FC0-44D4-9DF3-6C6520481FF6}" type="slidenum">
              <a:rPr lang="en-US" smtClean="0"/>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399" cy="4114800"/>
          </a:xfrm>
          <a:prstGeom prst="rect">
            <a:avLst/>
          </a:prstGeom>
          <a:ln>
            <a:solidFill>
              <a:schemeClr val="tx1"/>
            </a:solidFill>
          </a:ln>
        </p:spPr>
        <p:txBody>
          <a:bodyPr lIns="91425" tIns="91425" rIns="91425" bIns="91425" anchor="t" anchorCtr="0">
            <a:noAutofit/>
          </a:bodyPr>
          <a:lstStyle/>
          <a:p>
            <a:pPr lvl="0">
              <a:spcBef>
                <a:spcPts val="0"/>
              </a:spcBef>
              <a:buNone/>
            </a:pPr>
            <a:r>
              <a:rPr lang="en-US" sz="2000" dirty="0" smtClean="0"/>
              <a:t>Posting inappropriate</a:t>
            </a:r>
            <a:r>
              <a:rPr lang="en-US" sz="2000" baseline="0" dirty="0" smtClean="0"/>
              <a:t> information can have negative consequences such as ruining your reputation, getting you in trouble with your parents, school or the law, and damaging future opportunities.</a:t>
            </a:r>
            <a:endParaRPr sz="2000" dirty="0"/>
          </a:p>
        </p:txBody>
      </p:sp>
      <p:sp>
        <p:nvSpPr>
          <p:cNvPr id="2" name="Slide Number Placeholder 1"/>
          <p:cNvSpPr>
            <a:spLocks noGrp="1"/>
          </p:cNvSpPr>
          <p:nvPr>
            <p:ph type="sldNum" sz="quarter" idx="10"/>
          </p:nvPr>
        </p:nvSpPr>
        <p:spPr/>
        <p:txBody>
          <a:bodyPr/>
          <a:lstStyle/>
          <a:p>
            <a:fld id="{8E52A17B-9FC0-44D4-9DF3-6C6520481FF6}" type="slidenum">
              <a:rPr lang="en-US" smtClean="0"/>
              <a:t>17</a:t>
            </a:fld>
            <a:endParaRPr lang="en-US"/>
          </a:p>
        </p:txBody>
      </p:sp>
    </p:spTree>
    <p:extLst>
      <p:ext uri="{BB962C8B-B14F-4D97-AF65-F5344CB8AC3E}">
        <p14:creationId xmlns:p14="http://schemas.microsoft.com/office/powerpoint/2010/main" val="7991897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3" name="Shape 223"/>
          <p:cNvSpPr txBox="1">
            <a:spLocks noGrp="1"/>
          </p:cNvSpPr>
          <p:nvPr>
            <p:ph type="body" idx="1"/>
          </p:nvPr>
        </p:nvSpPr>
        <p:spPr>
          <a:xfrm>
            <a:off x="685800" y="4343400"/>
            <a:ext cx="5486399" cy="4114800"/>
          </a:xfrm>
          <a:prstGeom prst="rect">
            <a:avLst/>
          </a:prstGeom>
          <a:ln>
            <a:solidFill>
              <a:schemeClr val="tx1"/>
            </a:solidFill>
          </a:ln>
        </p:spPr>
        <p:txBody>
          <a:bodyPr lIns="91425" tIns="91425" rIns="91425" bIns="91425" anchor="t" anchorCtr="0">
            <a:noAutofit/>
          </a:bodyPr>
          <a:lstStyle/>
          <a:p>
            <a:pPr lvl="0" rtl="0">
              <a:spcBef>
                <a:spcPts val="0"/>
              </a:spcBef>
              <a:buNone/>
            </a:pPr>
            <a:r>
              <a:rPr lang="en-US" sz="2000" dirty="0" smtClean="0"/>
              <a:t>Now we’re going to watch a video about online behavior</a:t>
            </a:r>
            <a:r>
              <a:rPr lang="en-US" sz="2000" baseline="0" dirty="0" smtClean="0"/>
              <a:t> and things to consider when adding people as friends on social media sites.</a:t>
            </a:r>
            <a:r>
              <a:rPr lang="en-US" sz="2000" baseline="30000" dirty="0" smtClean="0"/>
              <a:t>5</a:t>
            </a:r>
            <a:endParaRPr lang="en-US" sz="2000" baseline="0" dirty="0" smtClean="0"/>
          </a:p>
          <a:p>
            <a:pPr lvl="0" rtl="0">
              <a:spcBef>
                <a:spcPts val="0"/>
              </a:spcBef>
              <a:buNone/>
            </a:pPr>
            <a:endParaRPr lang="en-US" sz="2000" baseline="0" dirty="0" smtClean="0"/>
          </a:p>
          <a:p>
            <a:pPr lvl="0" rtl="0">
              <a:spcBef>
                <a:spcPts val="0"/>
              </a:spcBef>
              <a:buNone/>
            </a:pPr>
            <a:r>
              <a:rPr lang="en-US" sz="2000" b="1" baseline="0" dirty="0" smtClean="0"/>
              <a:t>(PLAY VIDEO)</a:t>
            </a:r>
          </a:p>
          <a:p>
            <a:pPr lvl="0" rtl="0">
              <a:spcBef>
                <a:spcPts val="0"/>
              </a:spcBef>
              <a:buNone/>
            </a:pPr>
            <a:endParaRPr lang="en-US" sz="2000" baseline="0" dirty="0" smtClean="0"/>
          </a:p>
          <a:p>
            <a:pPr lvl="0" rtl="0">
              <a:spcBef>
                <a:spcPts val="0"/>
              </a:spcBef>
              <a:buNone/>
            </a:pPr>
            <a:r>
              <a:rPr lang="en-US" sz="2000" baseline="0" dirty="0" smtClean="0"/>
              <a:t>What are some of your reactions to the video? What should </a:t>
            </a:r>
            <a:r>
              <a:rPr lang="en-US" sz="2000" baseline="0" dirty="0" err="1" smtClean="0"/>
              <a:t>Keyan</a:t>
            </a:r>
            <a:r>
              <a:rPr lang="en-US" sz="2000" baseline="0" dirty="0" smtClean="0"/>
              <a:t> have done differently in the beginning?</a:t>
            </a:r>
          </a:p>
          <a:p>
            <a:pPr lvl="0" rtl="0">
              <a:spcBef>
                <a:spcPts val="0"/>
              </a:spcBef>
              <a:buNone/>
            </a:pPr>
            <a:endParaRPr lang="en-US" sz="2000" baseline="0" dirty="0" smtClean="0"/>
          </a:p>
          <a:p>
            <a:pPr lvl="0" rtl="0">
              <a:spcBef>
                <a:spcPts val="0"/>
              </a:spcBef>
              <a:buNone/>
            </a:pPr>
            <a:r>
              <a:rPr lang="en-US" sz="2000" b="1" baseline="0" dirty="0" smtClean="0"/>
              <a:t>(WAIT FOR ANSWERS)</a:t>
            </a:r>
            <a:endParaRPr sz="2000" b="1" dirty="0"/>
          </a:p>
        </p:txBody>
      </p:sp>
      <p:sp>
        <p:nvSpPr>
          <p:cNvPr id="2" name="Slide Number Placeholder 1"/>
          <p:cNvSpPr>
            <a:spLocks noGrp="1"/>
          </p:cNvSpPr>
          <p:nvPr>
            <p:ph type="sldNum" sz="quarter" idx="10"/>
          </p:nvPr>
        </p:nvSpPr>
        <p:spPr/>
        <p:txBody>
          <a:bodyPr/>
          <a:lstStyle/>
          <a:p>
            <a:fld id="{8E52A17B-9FC0-44D4-9DF3-6C6520481FF6}" type="slidenum">
              <a:rPr lang="en-US" smtClean="0"/>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399" cy="4114800"/>
          </a:xfrm>
          <a:prstGeom prst="rect">
            <a:avLst/>
          </a:prstGeom>
          <a:ln>
            <a:solidFill>
              <a:schemeClr val="tx1"/>
            </a:solidFill>
          </a:ln>
        </p:spPr>
        <p:txBody>
          <a:bodyPr lIns="91425" tIns="91425" rIns="91425" bIns="91425" anchor="t" anchorCtr="0">
            <a:noAutofit/>
          </a:bodyPr>
          <a:lstStyle/>
          <a:p>
            <a:pPr lvl="0">
              <a:spcBef>
                <a:spcPts val="0"/>
              </a:spcBef>
              <a:buNone/>
            </a:pPr>
            <a:r>
              <a:rPr lang="en-US" sz="1800" baseline="0" dirty="0" err="1" smtClean="0"/>
              <a:t>Keyan’s</a:t>
            </a:r>
            <a:r>
              <a:rPr lang="en-US" sz="1800" baseline="0" dirty="0" smtClean="0"/>
              <a:t> situation demonstrates how some people use social media to talk to people they may not know. Let’s consider why online safety is important. </a:t>
            </a:r>
            <a:r>
              <a:rPr lang="en-US" sz="1800" dirty="0" smtClean="0"/>
              <a:t>What are some reasons why people should be safe when using the internet?</a:t>
            </a:r>
          </a:p>
          <a:p>
            <a:pPr lvl="0">
              <a:spcBef>
                <a:spcPts val="0"/>
              </a:spcBef>
              <a:buNone/>
            </a:pPr>
            <a:endParaRPr lang="en-US" sz="1800" dirty="0" smtClean="0"/>
          </a:p>
          <a:p>
            <a:pPr lvl="0">
              <a:spcBef>
                <a:spcPts val="0"/>
              </a:spcBef>
              <a:buNone/>
            </a:pPr>
            <a:r>
              <a:rPr lang="en-US" sz="1800" b="1" dirty="0" smtClean="0"/>
              <a:t>(WAIT FOR ANSWERS)</a:t>
            </a:r>
          </a:p>
          <a:p>
            <a:pPr lvl="0">
              <a:spcBef>
                <a:spcPts val="0"/>
              </a:spcBef>
              <a:buNone/>
            </a:pPr>
            <a:endParaRPr lang="en-US" sz="1800" dirty="0" smtClean="0"/>
          </a:p>
          <a:p>
            <a:pPr lvl="0">
              <a:spcBef>
                <a:spcPts val="0"/>
              </a:spcBef>
              <a:buNone/>
            </a:pPr>
            <a:r>
              <a:rPr lang="en-US" sz="1800" dirty="0" smtClean="0"/>
              <a:t>You all</a:t>
            </a:r>
            <a:r>
              <a:rPr lang="en-US" sz="1800" baseline="0" dirty="0" smtClean="0"/>
              <a:t> mentioned some great answers. In summary, it’s important to be safe when using the internet and different forms of social media because certain behaviors can have negative consequences.</a:t>
            </a:r>
            <a:endParaRPr sz="1800" dirty="0"/>
          </a:p>
        </p:txBody>
      </p:sp>
      <p:sp>
        <p:nvSpPr>
          <p:cNvPr id="2" name="Slide Number Placeholder 1"/>
          <p:cNvSpPr>
            <a:spLocks noGrp="1"/>
          </p:cNvSpPr>
          <p:nvPr>
            <p:ph type="sldNum" sz="quarter" idx="10"/>
          </p:nvPr>
        </p:nvSpPr>
        <p:spPr/>
        <p:txBody>
          <a:bodyPr/>
          <a:lstStyle/>
          <a:p>
            <a:fld id="{8E52A17B-9FC0-44D4-9DF3-6C6520481FF6}" type="slidenum">
              <a:rPr lang="en-US" smtClean="0"/>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5800" y="4343400"/>
            <a:ext cx="5486399" cy="4114800"/>
          </a:xfrm>
          <a:prstGeom prst="rect">
            <a:avLst/>
          </a:prstGeom>
          <a:ln>
            <a:solidFill>
              <a:schemeClr val="tx1"/>
            </a:solidFill>
          </a:ln>
        </p:spPr>
        <p:txBody>
          <a:bodyPr lIns="91425" tIns="91425" rIns="91425" bIns="91425" anchor="t" anchorCtr="0">
            <a:noAutofit/>
          </a:bodyPr>
          <a:lstStyle/>
          <a:p>
            <a:pPr lvl="0">
              <a:spcBef>
                <a:spcPts val="0"/>
              </a:spcBef>
              <a:buNone/>
            </a:pPr>
            <a:r>
              <a:rPr lang="en-US" sz="2000" dirty="0" smtClean="0"/>
              <a:t>To begin the presentation, let’s talk about some of the social media platforms.</a:t>
            </a:r>
            <a:r>
              <a:rPr lang="en-US" sz="2000" baseline="0" dirty="0" smtClean="0"/>
              <a:t> What are some popular social media outlets?</a:t>
            </a:r>
          </a:p>
          <a:p>
            <a:pPr lvl="0">
              <a:spcBef>
                <a:spcPts val="0"/>
              </a:spcBef>
              <a:buNone/>
            </a:pPr>
            <a:endParaRPr lang="en-US" sz="2000" baseline="0" dirty="0" smtClean="0"/>
          </a:p>
          <a:p>
            <a:pPr lvl="0">
              <a:spcBef>
                <a:spcPts val="0"/>
              </a:spcBef>
              <a:buNone/>
            </a:pPr>
            <a:r>
              <a:rPr lang="en-US" sz="2000" b="1" baseline="0" dirty="0" smtClean="0"/>
              <a:t>(WAIT FOR ANSWERS)</a:t>
            </a:r>
          </a:p>
          <a:p>
            <a:pPr lvl="0">
              <a:spcBef>
                <a:spcPts val="0"/>
              </a:spcBef>
              <a:buNone/>
            </a:pPr>
            <a:endParaRPr lang="en-US" sz="2000" baseline="0" dirty="0" smtClean="0"/>
          </a:p>
          <a:p>
            <a:pPr lvl="0">
              <a:spcBef>
                <a:spcPts val="0"/>
              </a:spcBef>
              <a:buNone/>
            </a:pPr>
            <a:r>
              <a:rPr lang="en-US" sz="2000" baseline="0" dirty="0" smtClean="0"/>
              <a:t>You all named some great examples. Now we are going to go through different forms of social media. Let’s begin with Facebook.</a:t>
            </a:r>
          </a:p>
        </p:txBody>
      </p:sp>
      <p:sp>
        <p:nvSpPr>
          <p:cNvPr id="2" name="Slide Number Placeholder 1"/>
          <p:cNvSpPr>
            <a:spLocks noGrp="1"/>
          </p:cNvSpPr>
          <p:nvPr>
            <p:ph type="sldNum" sz="quarter" idx="10"/>
          </p:nvPr>
        </p:nvSpPr>
        <p:spPr/>
        <p:txBody>
          <a:bodyPr/>
          <a:lstStyle/>
          <a:p>
            <a:fld id="{8E52A17B-9FC0-44D4-9DF3-6C6520481FF6}" type="slidenum">
              <a:rPr lang="en-US" smtClean="0"/>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7" name="Shape 237"/>
          <p:cNvSpPr txBox="1">
            <a:spLocks noGrp="1"/>
          </p:cNvSpPr>
          <p:nvPr>
            <p:ph type="body" idx="1"/>
          </p:nvPr>
        </p:nvSpPr>
        <p:spPr>
          <a:xfrm>
            <a:off x="685800" y="4343400"/>
            <a:ext cx="5486399" cy="4114800"/>
          </a:xfrm>
          <a:prstGeom prst="rect">
            <a:avLst/>
          </a:prstGeom>
          <a:ln>
            <a:solidFill>
              <a:schemeClr val="tx1"/>
            </a:solidFill>
          </a:ln>
        </p:spPr>
        <p:txBody>
          <a:bodyPr lIns="91425" tIns="91425" rIns="91425" bIns="91425" anchor="t" anchorCtr="0">
            <a:noAutofit/>
          </a:bodyPr>
          <a:lstStyle/>
          <a:p>
            <a:pPr lvl="0" rtl="0">
              <a:spcBef>
                <a:spcPts val="0"/>
              </a:spcBef>
              <a:buNone/>
            </a:pPr>
            <a:r>
              <a:rPr lang="en-US" sz="2000" dirty="0" smtClean="0"/>
              <a:t>This second</a:t>
            </a:r>
            <a:r>
              <a:rPr lang="en-US" sz="2000" baseline="0" dirty="0" smtClean="0"/>
              <a:t> video provides an example of cyberbullying—which is  a negative behavior we should avoid.</a:t>
            </a:r>
            <a:r>
              <a:rPr lang="en-US" sz="2000" baseline="30000" dirty="0" smtClean="0"/>
              <a:t>5</a:t>
            </a:r>
            <a:endParaRPr lang="en-US" sz="2000" baseline="0" dirty="0" smtClean="0"/>
          </a:p>
          <a:p>
            <a:pPr lvl="0" rtl="0">
              <a:spcBef>
                <a:spcPts val="0"/>
              </a:spcBef>
              <a:buNone/>
            </a:pPr>
            <a:endParaRPr lang="en-US" sz="2000" baseline="0" dirty="0" smtClean="0"/>
          </a:p>
          <a:p>
            <a:pPr lvl="0" rtl="0">
              <a:spcBef>
                <a:spcPts val="0"/>
              </a:spcBef>
              <a:buNone/>
            </a:pPr>
            <a:r>
              <a:rPr lang="en-US" sz="2000" b="1" baseline="0" dirty="0" smtClean="0"/>
              <a:t>(CLICK VIDEO)</a:t>
            </a:r>
            <a:endParaRPr lang="en-US" sz="2000" b="1" dirty="0" smtClean="0"/>
          </a:p>
          <a:p>
            <a:pPr lvl="0" rtl="0">
              <a:spcBef>
                <a:spcPts val="0"/>
              </a:spcBef>
              <a:buNone/>
            </a:pPr>
            <a:endParaRPr lang="en-US" sz="2000" dirty="0" smtClean="0"/>
          </a:p>
          <a:p>
            <a:pPr lvl="0" rtl="0">
              <a:spcBef>
                <a:spcPts val="0"/>
              </a:spcBef>
              <a:buNone/>
            </a:pPr>
            <a:r>
              <a:rPr lang="en-US" sz="2000" dirty="0" smtClean="0"/>
              <a:t>What are your reactions to the video? What should you do if you</a:t>
            </a:r>
            <a:r>
              <a:rPr lang="en-US" sz="2000" baseline="0" dirty="0" smtClean="0"/>
              <a:t> or one of your friends is being cyberbullied?</a:t>
            </a:r>
            <a:endParaRPr sz="2000" dirty="0"/>
          </a:p>
        </p:txBody>
      </p:sp>
      <p:sp>
        <p:nvSpPr>
          <p:cNvPr id="2" name="Slide Number Placeholder 1"/>
          <p:cNvSpPr>
            <a:spLocks noGrp="1"/>
          </p:cNvSpPr>
          <p:nvPr>
            <p:ph type="sldNum" sz="quarter" idx="10"/>
          </p:nvPr>
        </p:nvSpPr>
        <p:spPr/>
        <p:txBody>
          <a:bodyPr/>
          <a:lstStyle/>
          <a:p>
            <a:fld id="{8E52A17B-9FC0-44D4-9DF3-6C6520481FF6}" type="slidenum">
              <a:rPr lang="en-US" smtClean="0"/>
              <a:t>20</a:t>
            </a:fld>
            <a:endParaRPr lang="en-US"/>
          </a:p>
        </p:txBody>
      </p:sp>
    </p:spTree>
    <p:extLst>
      <p:ext uri="{BB962C8B-B14F-4D97-AF65-F5344CB8AC3E}">
        <p14:creationId xmlns:p14="http://schemas.microsoft.com/office/powerpoint/2010/main" val="41170493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4" name="Shape 244"/>
          <p:cNvSpPr txBox="1">
            <a:spLocks noGrp="1"/>
          </p:cNvSpPr>
          <p:nvPr>
            <p:ph type="body" idx="1"/>
          </p:nvPr>
        </p:nvSpPr>
        <p:spPr>
          <a:xfrm>
            <a:off x="685800" y="4343400"/>
            <a:ext cx="5486399" cy="4114800"/>
          </a:xfrm>
          <a:prstGeom prst="rect">
            <a:avLst/>
          </a:prstGeom>
          <a:ln>
            <a:solidFill>
              <a:schemeClr val="tx1"/>
            </a:solid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t>In</a:t>
            </a:r>
            <a:r>
              <a:rPr lang="en-US" sz="2000" baseline="0" dirty="0" smtClean="0"/>
              <a:t> order to avoid cyberbullying and other negative online behaviors, you can ask yourself the following questions before you post something: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baseline="0" dirty="0" smtClean="0"/>
              <a:t>(CLICK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aseline="0" dirty="0" smtClean="0"/>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sz="1800" baseline="0" dirty="0" smtClean="0"/>
              <a:t>Could this get me into trouble?</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sz="1800" baseline="0" dirty="0" smtClean="0"/>
              <a:t>Do I like what this says about me?</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sz="1800" baseline="0" dirty="0" smtClean="0"/>
              <a:t>Who might I hurt?</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sz="1800" baseline="0" dirty="0" smtClean="0"/>
              <a:t>Could this impact my future?</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sz="1800" baseline="0" dirty="0" smtClean="0"/>
              <a:t>Would the adults in my life think this is appropriate?</a:t>
            </a:r>
            <a:r>
              <a:rPr lang="en-US" sz="1800" baseline="30000" dirty="0" smtClean="0"/>
              <a:t>5</a:t>
            </a:r>
            <a:endParaRPr lang="en-US" sz="1800" dirty="0" smtClean="0"/>
          </a:p>
        </p:txBody>
      </p:sp>
      <p:sp>
        <p:nvSpPr>
          <p:cNvPr id="2" name="Slide Number Placeholder 1"/>
          <p:cNvSpPr>
            <a:spLocks noGrp="1"/>
          </p:cNvSpPr>
          <p:nvPr>
            <p:ph type="sldNum" sz="quarter" idx="10"/>
          </p:nvPr>
        </p:nvSpPr>
        <p:spPr/>
        <p:txBody>
          <a:bodyPr/>
          <a:lstStyle/>
          <a:p>
            <a:fld id="{8E52A17B-9FC0-44D4-9DF3-6C6520481FF6}" type="slidenum">
              <a:rPr lang="en-US" smtClean="0"/>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399" cy="4114800"/>
          </a:xfrm>
          <a:prstGeom prst="rect">
            <a:avLst/>
          </a:prstGeom>
          <a:ln>
            <a:solidFill>
              <a:schemeClr val="tx1"/>
            </a:solidFill>
          </a:ln>
        </p:spPr>
        <p:txBody>
          <a:bodyPr lIns="91425" tIns="91425" rIns="91425" bIns="91425" anchor="t" anchorCtr="0">
            <a:noAutofit/>
          </a:bodyPr>
          <a:lstStyle/>
          <a:p>
            <a:pPr lvl="0">
              <a:spcBef>
                <a:spcPts val="0"/>
              </a:spcBef>
              <a:buNone/>
            </a:pPr>
            <a:r>
              <a:rPr lang="en-US" sz="2000" dirty="0" smtClean="0"/>
              <a:t>One of the most important things to remember about posting</a:t>
            </a:r>
            <a:r>
              <a:rPr lang="en-US" sz="2000" baseline="0" dirty="0" smtClean="0"/>
              <a:t> messages or pictures online is that, once you post it you can’t take it back—even on apps like Snapchat. </a:t>
            </a:r>
          </a:p>
          <a:p>
            <a:pPr lvl="0">
              <a:spcBef>
                <a:spcPts val="0"/>
              </a:spcBef>
              <a:buNone/>
            </a:pPr>
            <a:endParaRPr lang="en-US" sz="2000" dirty="0"/>
          </a:p>
          <a:p>
            <a:pPr lvl="0">
              <a:spcBef>
                <a:spcPts val="0"/>
              </a:spcBef>
              <a:buNone/>
            </a:pPr>
            <a:r>
              <a:rPr lang="en-US" sz="2000" baseline="0" dirty="0" smtClean="0"/>
              <a:t>Although we didn’t mention them here, these safety tips also apply to online game chat rooms and even text messages.</a:t>
            </a:r>
            <a:endParaRPr sz="2000" dirty="0"/>
          </a:p>
        </p:txBody>
      </p:sp>
      <p:sp>
        <p:nvSpPr>
          <p:cNvPr id="2" name="Slide Number Placeholder 1"/>
          <p:cNvSpPr>
            <a:spLocks noGrp="1"/>
          </p:cNvSpPr>
          <p:nvPr>
            <p:ph type="sldNum" sz="quarter" idx="10"/>
          </p:nvPr>
        </p:nvSpPr>
        <p:spPr/>
        <p:txBody>
          <a:bodyPr/>
          <a:lstStyle/>
          <a:p>
            <a:fld id="{8E52A17B-9FC0-44D4-9DF3-6C6520481FF6}" type="slidenum">
              <a:rPr lang="en-US" smtClean="0"/>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399" cy="4114800"/>
          </a:xfrm>
          <a:prstGeom prst="rect">
            <a:avLst/>
          </a:prstGeom>
          <a:ln>
            <a:solidFill>
              <a:schemeClr val="tx1"/>
            </a:solidFill>
          </a:ln>
        </p:spPr>
        <p:txBody>
          <a:bodyPr lIns="91425" tIns="91425" rIns="91425" bIns="91425" anchor="t" anchorCtr="0">
            <a:noAutofit/>
          </a:bodyPr>
          <a:lstStyle/>
          <a:p>
            <a:pPr lvl="0">
              <a:spcBef>
                <a:spcPts val="0"/>
              </a:spcBef>
              <a:buNone/>
            </a:pPr>
            <a:r>
              <a:rPr lang="en-US" sz="2000" dirty="0" smtClean="0"/>
              <a:t>A final reminder is to practice safe online habits in order to avoid negative consequences!</a:t>
            </a:r>
            <a:endParaRPr sz="2000" dirty="0"/>
          </a:p>
        </p:txBody>
      </p:sp>
      <p:sp>
        <p:nvSpPr>
          <p:cNvPr id="2" name="Slide Number Placeholder 1"/>
          <p:cNvSpPr>
            <a:spLocks noGrp="1"/>
          </p:cNvSpPr>
          <p:nvPr>
            <p:ph type="sldNum" sz="quarter" idx="10"/>
          </p:nvPr>
        </p:nvSpPr>
        <p:spPr/>
        <p:txBody>
          <a:bodyPr/>
          <a:lstStyle/>
          <a:p>
            <a:fld id="{8E52A17B-9FC0-44D4-9DF3-6C6520481FF6}" type="slidenum">
              <a:rPr lang="en-US" smtClean="0"/>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2" name="Shape 2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2" name="Slide Number Placeholder 1"/>
          <p:cNvSpPr>
            <a:spLocks noGrp="1"/>
          </p:cNvSpPr>
          <p:nvPr>
            <p:ph type="sldNum" sz="quarter" idx="10"/>
          </p:nvPr>
        </p:nvSpPr>
        <p:spPr/>
        <p:txBody>
          <a:bodyPr/>
          <a:lstStyle/>
          <a:p>
            <a:fld id="{8E52A17B-9FC0-44D4-9DF3-6C6520481FF6}" type="slidenum">
              <a:rPr lang="en-US" smtClean="0"/>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2" name="Shape 2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2" name="Slide Number Placeholder 1"/>
          <p:cNvSpPr>
            <a:spLocks noGrp="1"/>
          </p:cNvSpPr>
          <p:nvPr>
            <p:ph type="sldNum" sz="quarter" idx="10"/>
          </p:nvPr>
        </p:nvSpPr>
        <p:spPr/>
        <p:txBody>
          <a:bodyPr/>
          <a:lstStyle/>
          <a:p>
            <a:fld id="{8E52A17B-9FC0-44D4-9DF3-6C6520481FF6}" type="slidenum">
              <a:rPr lang="en-US" smtClean="0"/>
              <a:t>25</a:t>
            </a:fld>
            <a:endParaRPr lang="en-US"/>
          </a:p>
        </p:txBody>
      </p:sp>
    </p:spTree>
    <p:extLst>
      <p:ext uri="{BB962C8B-B14F-4D97-AF65-F5344CB8AC3E}">
        <p14:creationId xmlns:p14="http://schemas.microsoft.com/office/powerpoint/2010/main" val="31328793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2" name="Shape 2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2" name="Slide Number Placeholder 1"/>
          <p:cNvSpPr>
            <a:spLocks noGrp="1"/>
          </p:cNvSpPr>
          <p:nvPr>
            <p:ph type="sldNum" sz="quarter" idx="10"/>
          </p:nvPr>
        </p:nvSpPr>
        <p:spPr/>
        <p:txBody>
          <a:bodyPr/>
          <a:lstStyle/>
          <a:p>
            <a:fld id="{8E52A17B-9FC0-44D4-9DF3-6C6520481FF6}" type="slidenum">
              <a:rPr lang="en-US" smtClean="0"/>
              <a:t>26</a:t>
            </a:fld>
            <a:endParaRPr lang="en-US"/>
          </a:p>
        </p:txBody>
      </p:sp>
    </p:spTree>
    <p:extLst>
      <p:ext uri="{BB962C8B-B14F-4D97-AF65-F5344CB8AC3E}">
        <p14:creationId xmlns:p14="http://schemas.microsoft.com/office/powerpoint/2010/main" val="3022412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mc:AlternateContent xmlns:mc="http://schemas.openxmlformats.org/markup-compatibility/2006" xmlns:a14="http://schemas.microsoft.com/office/drawing/2010/main">
        <mc:Choice Requires="a14">
          <p:sp>
            <p:nvSpPr>
              <p:cNvPr id="132" name="Shape 132"/>
              <p:cNvSpPr txBox="1">
                <a:spLocks noGrp="1"/>
              </p:cNvSpPr>
              <p:nvPr>
                <p:ph type="body" idx="1"/>
              </p:nvPr>
            </p:nvSpPr>
            <p:spPr>
              <a:xfrm>
                <a:off x="685800" y="4343400"/>
                <a:ext cx="5486399" cy="4114800"/>
              </a:xfrm>
              <a:prstGeom prst="rect">
                <a:avLst/>
              </a:prstGeom>
              <a:ln>
                <a:solidFill>
                  <a:schemeClr val="tx1"/>
                </a:solidFill>
              </a:ln>
            </p:spPr>
            <p:txBody>
              <a:bodyPr lIns="91425" tIns="91425" rIns="91425" bIns="91425" anchor="t" anchorCtr="0">
                <a:noAutofit/>
              </a:bodyPr>
              <a:lstStyle/>
              <a:p>
                <a:pPr lvl="0">
                  <a:spcBef>
                    <a:spcPts val="0"/>
                  </a:spcBef>
                  <a:buNone/>
                </a:pPr>
                <a:r>
                  <a:rPr lang="en-US" sz="2000" dirty="0" smtClean="0"/>
                  <a:t>Facebook is one of the most</a:t>
                </a:r>
                <a:r>
                  <a:rPr lang="en-US" sz="2000" baseline="0" dirty="0" smtClean="0"/>
                  <a:t> popular social media sites today. Facebook users can send messages, post status updates, share photos, videos, and links. The site also allows you to make groups as well as create events and invite guests.</a:t>
                </a:r>
              </a:p>
              <a:p>
                <a:pPr lvl="0">
                  <a:spcBef>
                    <a:spcPts val="0"/>
                  </a:spcBef>
                  <a:buNone/>
                </a:pPr>
                <a:endParaRPr lang="en-US" sz="2000" baseline="0" dirty="0" smtClean="0"/>
              </a:p>
              <a:p>
                <a:pPr lvl="0">
                  <a:spcBef>
                    <a:spcPts val="0"/>
                  </a:spcBef>
                  <a:buNone/>
                </a:pPr>
                <a:r>
                  <a:rPr lang="en-US" sz="2000" baseline="0" dirty="0" smtClean="0"/>
                  <a:t>“Unlike email or instant messaging, the things you share on Facebook are more public, which means they’ll usually be seen by many other people.”</a:t>
                </a:r>
                <a14:m>
                  <m:oMath xmlns:m="http://schemas.openxmlformats.org/officeDocument/2006/math">
                    <m:r>
                      <a:rPr lang="en-US" sz="2000" i="1" baseline="0" smtClean="0">
                        <a:latin typeface="Cambria Math" panose="02040503050406030204" pitchFamily="18" charset="0"/>
                      </a:rPr>
                      <m:t> </m:t>
                    </m:r>
                  </m:oMath>
                </a14:m>
                <a:r>
                  <a:rPr lang="en-US" sz="2000" baseline="30000" dirty="0" smtClean="0"/>
                  <a:t>1</a:t>
                </a:r>
                <a:endParaRPr lang="en-US" sz="2000" dirty="0" smtClean="0"/>
              </a:p>
            </p:txBody>
          </p:sp>
        </mc:Choice>
        <mc:Fallback xmlns="">
          <p:sp>
            <p:nvSpPr>
              <p:cNvPr id="132" name="Shape 132"/>
              <p:cNvSpPr txBox="1">
                <a:spLocks noGrp="1"/>
              </p:cNvSpPr>
              <p:nvPr>
                <p:ph type="body" idx="1"/>
              </p:nvPr>
            </p:nvSpPr>
            <p:spPr>
              <a:xfrm>
                <a:off x="685800" y="4343400"/>
                <a:ext cx="5486399" cy="4114800"/>
              </a:xfrm>
              <a:prstGeom prst="rect">
                <a:avLst/>
              </a:prstGeom>
              <a:ln>
                <a:solidFill>
                  <a:schemeClr val="tx1"/>
                </a:solidFill>
              </a:ln>
            </p:spPr>
            <p:txBody>
              <a:bodyPr lIns="91425" tIns="91425" rIns="91425" bIns="91425" anchor="t" anchorCtr="0">
                <a:noAutofit/>
              </a:bodyPr>
              <a:lstStyle/>
              <a:p>
                <a:pPr lvl="0">
                  <a:spcBef>
                    <a:spcPts val="0"/>
                  </a:spcBef>
                  <a:buNone/>
                </a:pPr>
                <a:r>
                  <a:rPr lang="en-US" sz="2000" dirty="0" smtClean="0"/>
                  <a:t>Facebook is one of the most</a:t>
                </a:r>
                <a:r>
                  <a:rPr lang="en-US" sz="2000" baseline="0" dirty="0" smtClean="0"/>
                  <a:t> popular social media sites today. Facebook users can send messages, post status updates, share photos, videos, and links. The site also allows you to make groups as well as create events and invite guests.</a:t>
                </a:r>
              </a:p>
              <a:p>
                <a:pPr lvl="0">
                  <a:spcBef>
                    <a:spcPts val="0"/>
                  </a:spcBef>
                  <a:buNone/>
                </a:pPr>
                <a:endParaRPr lang="en-US" sz="2000" baseline="0" dirty="0" smtClean="0"/>
              </a:p>
              <a:p>
                <a:pPr lvl="0">
                  <a:spcBef>
                    <a:spcPts val="0"/>
                  </a:spcBef>
                  <a:buNone/>
                </a:pPr>
                <a:r>
                  <a:rPr lang="en-US" sz="2000" baseline="0" dirty="0" smtClean="0"/>
                  <a:t>“Unlike email or instant messaging, the things you share on Facebook are more public, which means they’ll usually be seen by many other </a:t>
                </a:r>
                <a:r>
                  <a:rPr lang="en-US" sz="2000" baseline="0" dirty="0" smtClean="0"/>
                  <a:t>people.”</a:t>
                </a:r>
                <a:r>
                  <a:rPr lang="en-US" sz="2000" i="0" baseline="0" smtClean="0">
                    <a:latin typeface="Cambria Math" panose="02040503050406030204" pitchFamily="18" charset="0"/>
                  </a:rPr>
                  <a:t> </a:t>
                </a:r>
                <a:r>
                  <a:rPr lang="en-US" sz="2000" baseline="30000" dirty="0" smtClean="0"/>
                  <a:t>1</a:t>
                </a:r>
                <a:endParaRPr lang="en-US" sz="2000" dirty="0" smtClean="0"/>
              </a:p>
            </p:txBody>
          </p:sp>
        </mc:Fallback>
      </mc:AlternateContent>
      <p:sp>
        <p:nvSpPr>
          <p:cNvPr id="2" name="Slide Number Placeholder 1"/>
          <p:cNvSpPr>
            <a:spLocks noGrp="1"/>
          </p:cNvSpPr>
          <p:nvPr>
            <p:ph type="sldNum" sz="quarter" idx="10"/>
          </p:nvPr>
        </p:nvSpPr>
        <p:spPr/>
        <p:txBody>
          <a:bodyPr/>
          <a:lstStyle/>
          <a:p>
            <a:fld id="{8E52A17B-9FC0-44D4-9DF3-6C6520481FF6}" type="slidenum">
              <a:rPr lang="en-US" smtClean="0"/>
              <a:t>3</a:t>
            </a:fld>
            <a:endParaRPr lang="en-US"/>
          </a:p>
        </p:txBody>
      </p:sp>
    </p:spTree>
    <p:extLst>
      <p:ext uri="{BB962C8B-B14F-4D97-AF65-F5344CB8AC3E}">
        <p14:creationId xmlns:p14="http://schemas.microsoft.com/office/powerpoint/2010/main" val="280932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ln>
            <a:solidFill>
              <a:schemeClr val="tx1"/>
            </a:solidFill>
          </a:ln>
        </p:spPr>
        <p:txBody>
          <a:bodyPr/>
          <a:lstStyle/>
          <a:p>
            <a:r>
              <a:rPr lang="en-US" sz="2000" dirty="0" smtClean="0"/>
              <a:t>Here is an example of</a:t>
            </a:r>
            <a:r>
              <a:rPr lang="en-US" sz="2000" baseline="0" dirty="0" smtClean="0"/>
              <a:t> President Obama’s Facebook profile. On his profile you can see his posts, click on his photos and videos, and learn more about him.</a:t>
            </a:r>
            <a:endParaRPr lang="en-US" sz="2000" dirty="0"/>
          </a:p>
        </p:txBody>
      </p:sp>
      <p:sp>
        <p:nvSpPr>
          <p:cNvPr id="4" name="Slide Number Placeholder 3"/>
          <p:cNvSpPr>
            <a:spLocks noGrp="1"/>
          </p:cNvSpPr>
          <p:nvPr>
            <p:ph type="sldNum" sz="quarter" idx="10"/>
          </p:nvPr>
        </p:nvSpPr>
        <p:spPr/>
        <p:txBody>
          <a:bodyPr/>
          <a:lstStyle/>
          <a:p>
            <a:fld id="{8E52A17B-9FC0-44D4-9DF3-6C6520481FF6}" type="slidenum">
              <a:rPr lang="en-US" smtClean="0"/>
              <a:t>4</a:t>
            </a:fld>
            <a:endParaRPr lang="en-US"/>
          </a:p>
        </p:txBody>
      </p:sp>
    </p:spTree>
    <p:extLst>
      <p:ext uri="{BB962C8B-B14F-4D97-AF65-F5344CB8AC3E}">
        <p14:creationId xmlns:p14="http://schemas.microsoft.com/office/powerpoint/2010/main" val="2635221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399" cy="4114800"/>
          </a:xfrm>
          <a:prstGeom prst="rect">
            <a:avLst/>
          </a:prstGeom>
          <a:ln>
            <a:solidFill>
              <a:schemeClr val="tx1"/>
            </a:solidFill>
          </a:ln>
        </p:spPr>
        <p:txBody>
          <a:bodyPr lIns="91425" tIns="91425" rIns="91425" bIns="91425" anchor="t" anchorCtr="0">
            <a:noAutofit/>
          </a:bodyPr>
          <a:lstStyle/>
          <a:p>
            <a:pPr lvl="0">
              <a:spcBef>
                <a:spcPts val="0"/>
              </a:spcBef>
              <a:buNone/>
            </a:pPr>
            <a:r>
              <a:rPr lang="en-US" sz="2000" dirty="0" smtClean="0"/>
              <a:t>A</a:t>
            </a:r>
            <a:r>
              <a:rPr lang="en-US" sz="2000" baseline="0" dirty="0" smtClean="0"/>
              <a:t> couple of years after Facebook was founded, Twitter emerged as a popular social media site. You can use Twitter to find out what’s happening in the world right now—whether it’s related to music, sports, politics, news, or everyday moments.”</a:t>
            </a:r>
            <a:r>
              <a:rPr lang="en-US" sz="2000" baseline="30000" dirty="0" smtClean="0"/>
              <a:t>2</a:t>
            </a:r>
            <a:endParaRPr lang="en-US" sz="2000" baseline="0" dirty="0" smtClean="0"/>
          </a:p>
          <a:p>
            <a:pPr lvl="0">
              <a:spcBef>
                <a:spcPts val="0"/>
              </a:spcBef>
              <a:buNone/>
            </a:pPr>
            <a:endParaRPr lang="en-US" sz="2000" dirty="0"/>
          </a:p>
          <a:p>
            <a:pPr lvl="0">
              <a:spcBef>
                <a:spcPts val="0"/>
              </a:spcBef>
              <a:buNone/>
            </a:pPr>
            <a:r>
              <a:rPr lang="en-US" sz="2000" baseline="0" dirty="0" smtClean="0"/>
              <a:t>On Twitter you are only allowed to post messages, also known as tweets, that are up to 140 characters long. Twitter is also know for the use of hashtags such as #</a:t>
            </a:r>
            <a:r>
              <a:rPr lang="en-US" sz="2000" baseline="0" dirty="0" err="1" smtClean="0"/>
              <a:t>BlackLivesMatter</a:t>
            </a:r>
            <a:r>
              <a:rPr lang="en-US" sz="2000" baseline="0" dirty="0" smtClean="0"/>
              <a:t> or #</a:t>
            </a:r>
            <a:r>
              <a:rPr lang="en-US" sz="2000" baseline="0" dirty="0" err="1" smtClean="0"/>
              <a:t>PrayforParis</a:t>
            </a:r>
            <a:r>
              <a:rPr lang="en-US" sz="2000" baseline="0" dirty="0" smtClean="0"/>
              <a:t>.</a:t>
            </a:r>
          </a:p>
          <a:p>
            <a:pPr lvl="0">
              <a:spcBef>
                <a:spcPts val="0"/>
              </a:spcBef>
              <a:buNone/>
            </a:pPr>
            <a:endParaRPr dirty="0"/>
          </a:p>
        </p:txBody>
      </p:sp>
      <p:sp>
        <p:nvSpPr>
          <p:cNvPr id="2" name="Slide Number Placeholder 1"/>
          <p:cNvSpPr>
            <a:spLocks noGrp="1"/>
          </p:cNvSpPr>
          <p:nvPr>
            <p:ph type="sldNum" sz="quarter" idx="10"/>
          </p:nvPr>
        </p:nvSpPr>
        <p:spPr/>
        <p:txBody>
          <a:bodyPr/>
          <a:lstStyle/>
          <a:p>
            <a:fld id="{8E52A17B-9FC0-44D4-9DF3-6C6520481FF6}"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ln>
            <a:solidFill>
              <a:schemeClr val="tx1"/>
            </a:solidFill>
          </a:ln>
        </p:spPr>
        <p:txBody>
          <a:bodyPr/>
          <a:lstStyle/>
          <a:p>
            <a:r>
              <a:rPr lang="en-US" sz="2000" dirty="0" smtClean="0"/>
              <a:t>Here</a:t>
            </a:r>
            <a:r>
              <a:rPr lang="en-US" sz="2000" baseline="0" dirty="0" smtClean="0"/>
              <a:t> is an example of First Lady Obama’s Twitter page. </a:t>
            </a:r>
          </a:p>
          <a:p>
            <a:endParaRPr lang="en-US" sz="2000" dirty="0"/>
          </a:p>
          <a:p>
            <a:r>
              <a:rPr lang="en-US" sz="2000" baseline="0" dirty="0" smtClean="0"/>
              <a:t>It shows you how many followers she has and the people she is following. </a:t>
            </a:r>
          </a:p>
          <a:p>
            <a:endParaRPr lang="en-US" sz="2000" dirty="0"/>
          </a:p>
          <a:p>
            <a:r>
              <a:rPr lang="en-US" sz="2000" baseline="0" dirty="0" smtClean="0"/>
              <a:t>You can also view her tweets and photos/videos.</a:t>
            </a:r>
            <a:endParaRPr lang="en-US" sz="2000" dirty="0"/>
          </a:p>
        </p:txBody>
      </p:sp>
      <p:sp>
        <p:nvSpPr>
          <p:cNvPr id="4" name="Slide Number Placeholder 3"/>
          <p:cNvSpPr>
            <a:spLocks noGrp="1"/>
          </p:cNvSpPr>
          <p:nvPr>
            <p:ph type="sldNum" sz="quarter" idx="10"/>
          </p:nvPr>
        </p:nvSpPr>
        <p:spPr/>
        <p:txBody>
          <a:bodyPr/>
          <a:lstStyle/>
          <a:p>
            <a:fld id="{8E52A17B-9FC0-44D4-9DF3-6C6520481FF6}" type="slidenum">
              <a:rPr lang="en-US" smtClean="0"/>
              <a:t>6</a:t>
            </a:fld>
            <a:endParaRPr lang="en-US"/>
          </a:p>
        </p:txBody>
      </p:sp>
    </p:spTree>
    <p:extLst>
      <p:ext uri="{BB962C8B-B14F-4D97-AF65-F5344CB8AC3E}">
        <p14:creationId xmlns:p14="http://schemas.microsoft.com/office/powerpoint/2010/main" val="1655654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399" cy="4114800"/>
          </a:xfrm>
          <a:prstGeom prst="rect">
            <a:avLst/>
          </a:prstGeom>
          <a:ln>
            <a:solidFill>
              <a:schemeClr val="tx1"/>
            </a:solidFill>
          </a:ln>
        </p:spPr>
        <p:txBody>
          <a:bodyPr lIns="91425" tIns="91425" rIns="91425" bIns="91425" anchor="t" anchorCtr="0">
            <a:noAutofit/>
          </a:bodyPr>
          <a:lstStyle/>
          <a:p>
            <a:pPr lvl="0">
              <a:spcBef>
                <a:spcPts val="0"/>
              </a:spcBef>
              <a:buNone/>
            </a:pPr>
            <a:r>
              <a:rPr lang="en-US" sz="2000" dirty="0" smtClean="0"/>
              <a:t>A few years later, in 2010, Instagram was launched. </a:t>
            </a:r>
          </a:p>
          <a:p>
            <a:pPr lvl="0">
              <a:spcBef>
                <a:spcPts val="0"/>
              </a:spcBef>
              <a:buNone/>
            </a:pPr>
            <a:endParaRPr lang="en-US" sz="2000" dirty="0"/>
          </a:p>
          <a:p>
            <a:pPr lvl="0">
              <a:spcBef>
                <a:spcPts val="0"/>
              </a:spcBef>
              <a:buNone/>
            </a:pPr>
            <a:r>
              <a:rPr lang="en-US" sz="2000" dirty="0" smtClean="0"/>
              <a:t>When</a:t>
            </a:r>
            <a:r>
              <a:rPr lang="en-US" sz="2000" baseline="0" dirty="0" smtClean="0"/>
              <a:t> it was first released, Instagram only allowed users to post photos online, however a video sharing feature was recently added. </a:t>
            </a:r>
          </a:p>
          <a:p>
            <a:pPr lvl="0">
              <a:spcBef>
                <a:spcPts val="0"/>
              </a:spcBef>
              <a:buNone/>
            </a:pPr>
            <a:endParaRPr lang="en-US" sz="2000" dirty="0"/>
          </a:p>
          <a:p>
            <a:pPr lvl="0">
              <a:spcBef>
                <a:spcPts val="0"/>
              </a:spcBef>
              <a:buNone/>
            </a:pPr>
            <a:r>
              <a:rPr lang="en-US" sz="2000" baseline="0" dirty="0" smtClean="0"/>
              <a:t>The new feature now allows users to share 60-second videos.</a:t>
            </a:r>
          </a:p>
        </p:txBody>
      </p:sp>
      <p:sp>
        <p:nvSpPr>
          <p:cNvPr id="2" name="Slide Number Placeholder 1"/>
          <p:cNvSpPr>
            <a:spLocks noGrp="1"/>
          </p:cNvSpPr>
          <p:nvPr>
            <p:ph type="sldNum" sz="quarter" idx="10"/>
          </p:nvPr>
        </p:nvSpPr>
        <p:spPr/>
        <p:txBody>
          <a:bodyPr/>
          <a:lstStyle/>
          <a:p>
            <a:fld id="{8E52A17B-9FC0-44D4-9DF3-6C6520481FF6}" type="slidenum">
              <a:rPr lang="en-US" smtClean="0"/>
              <a:t>7</a:t>
            </a:fld>
            <a:endParaRPr lang="en-US"/>
          </a:p>
        </p:txBody>
      </p:sp>
    </p:spTree>
    <p:extLst>
      <p:ext uri="{BB962C8B-B14F-4D97-AF65-F5344CB8AC3E}">
        <p14:creationId xmlns:p14="http://schemas.microsoft.com/office/powerpoint/2010/main" val="1266671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ln>
            <a:solidFill>
              <a:schemeClr val="tx1"/>
            </a:solidFill>
          </a:ln>
        </p:spPr>
        <p:txBody>
          <a:bodyPr/>
          <a:lstStyle/>
          <a:p>
            <a:r>
              <a:rPr lang="en-US" sz="2000" dirty="0" smtClean="0"/>
              <a:t>Here is Kevin</a:t>
            </a:r>
            <a:r>
              <a:rPr lang="en-US" sz="2000" baseline="0" dirty="0" smtClean="0"/>
              <a:t> Hart’s Instagram page. </a:t>
            </a:r>
          </a:p>
          <a:p>
            <a:endParaRPr lang="en-US" sz="2000" dirty="0"/>
          </a:p>
          <a:p>
            <a:r>
              <a:rPr lang="en-US" sz="2000" baseline="0" dirty="0" smtClean="0"/>
              <a:t>Similar to Twitter, it allows you to see his posts, followers, and </a:t>
            </a:r>
            <a:r>
              <a:rPr lang="en-US" sz="2000" dirty="0" smtClean="0"/>
              <a:t>who</a:t>
            </a:r>
            <a:r>
              <a:rPr lang="en-US" sz="2000" baseline="0" dirty="0" smtClean="0"/>
              <a:t> he is following.</a:t>
            </a:r>
          </a:p>
          <a:p>
            <a:endParaRPr lang="en-US" dirty="0"/>
          </a:p>
        </p:txBody>
      </p:sp>
      <p:sp>
        <p:nvSpPr>
          <p:cNvPr id="4" name="Slide Number Placeholder 3"/>
          <p:cNvSpPr>
            <a:spLocks noGrp="1"/>
          </p:cNvSpPr>
          <p:nvPr>
            <p:ph type="sldNum" sz="quarter" idx="10"/>
          </p:nvPr>
        </p:nvSpPr>
        <p:spPr/>
        <p:txBody>
          <a:bodyPr/>
          <a:lstStyle/>
          <a:p>
            <a:fld id="{8E52A17B-9FC0-44D4-9DF3-6C6520481FF6}" type="slidenum">
              <a:rPr lang="en-US" smtClean="0"/>
              <a:t>8</a:t>
            </a:fld>
            <a:endParaRPr lang="en-US"/>
          </a:p>
        </p:txBody>
      </p:sp>
    </p:spTree>
    <p:extLst>
      <p:ext uri="{BB962C8B-B14F-4D97-AF65-F5344CB8AC3E}">
        <p14:creationId xmlns:p14="http://schemas.microsoft.com/office/powerpoint/2010/main" val="415513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399" cy="4114800"/>
          </a:xfrm>
          <a:prstGeom prst="rect">
            <a:avLst/>
          </a:prstGeom>
          <a:ln>
            <a:solidFill>
              <a:schemeClr val="tx1"/>
            </a:solidFill>
          </a:ln>
        </p:spPr>
        <p:txBody>
          <a:bodyPr lIns="91425" tIns="91425" rIns="91425" bIns="91425" anchor="t" anchorCtr="0">
            <a:noAutofit/>
          </a:bodyPr>
          <a:lstStyle/>
          <a:p>
            <a:pPr lvl="0">
              <a:spcBef>
                <a:spcPts val="0"/>
              </a:spcBef>
              <a:buNone/>
            </a:pPr>
            <a:r>
              <a:rPr lang="en-US" sz="1800" dirty="0" smtClean="0"/>
              <a:t>Snapchat</a:t>
            </a:r>
            <a:r>
              <a:rPr lang="en-US" sz="1800" baseline="0" dirty="0" smtClean="0"/>
              <a:t> is another popular private messaging app for photos and short videos only.</a:t>
            </a:r>
            <a:r>
              <a:rPr lang="en-US" sz="1800" baseline="30000" dirty="0" smtClean="0"/>
              <a:t>3</a:t>
            </a:r>
            <a:endParaRPr lang="en-US" sz="1800" baseline="0" dirty="0" smtClean="0"/>
          </a:p>
          <a:p>
            <a:pPr lvl="0">
              <a:spcBef>
                <a:spcPts val="0"/>
              </a:spcBef>
              <a:buNone/>
            </a:pPr>
            <a:endParaRPr lang="en-US" sz="1800" dirty="0"/>
          </a:p>
          <a:p>
            <a:pPr lvl="0">
              <a:spcBef>
                <a:spcPts val="0"/>
              </a:spcBef>
              <a:buNone/>
            </a:pPr>
            <a:r>
              <a:rPr lang="en-US" sz="1800" baseline="0" dirty="0" smtClean="0"/>
              <a:t>Although it is advertised that the photos and videos are automatically deleted after they’ve been viewed for a few seconds, s</a:t>
            </a:r>
            <a:r>
              <a:rPr lang="en-US" sz="1800" dirty="0" smtClean="0"/>
              <a:t>ome phones and computers are even capable of taking screenshots</a:t>
            </a:r>
            <a:r>
              <a:rPr lang="en-US" sz="1800" baseline="0" dirty="0" smtClean="0"/>
              <a:t> of the photos or videos you share. </a:t>
            </a:r>
          </a:p>
          <a:p>
            <a:pPr lvl="0">
              <a:spcBef>
                <a:spcPts val="0"/>
              </a:spcBef>
              <a:buNone/>
            </a:pPr>
            <a:endParaRPr lang="en-US" sz="1800" dirty="0"/>
          </a:p>
          <a:p>
            <a:pPr lvl="0">
              <a:spcBef>
                <a:spcPts val="0"/>
              </a:spcBef>
              <a:buNone/>
            </a:pPr>
            <a:r>
              <a:rPr lang="en-US" sz="1800" baseline="0" dirty="0" smtClean="0"/>
              <a:t>This means that even if people can no longer view your snapchat, they have a separate picture saved on their phone or computer.</a:t>
            </a:r>
            <a:endParaRPr sz="1800" dirty="0"/>
          </a:p>
        </p:txBody>
      </p:sp>
      <p:sp>
        <p:nvSpPr>
          <p:cNvPr id="2" name="Slide Number Placeholder 1"/>
          <p:cNvSpPr>
            <a:spLocks noGrp="1"/>
          </p:cNvSpPr>
          <p:nvPr>
            <p:ph type="sldNum" sz="quarter" idx="10"/>
          </p:nvPr>
        </p:nvSpPr>
        <p:spPr/>
        <p:txBody>
          <a:bodyPr/>
          <a:lstStyle/>
          <a:p>
            <a:fld id="{8E52A17B-9FC0-44D4-9DF3-6C6520481FF6}" type="slidenum">
              <a:rPr lang="en-US" smtClean="0"/>
              <a:t>9</a:t>
            </a:fld>
            <a:endParaRPr lang="en-US"/>
          </a:p>
        </p:txBody>
      </p:sp>
    </p:spTree>
    <p:extLst>
      <p:ext uri="{BB962C8B-B14F-4D97-AF65-F5344CB8AC3E}">
        <p14:creationId xmlns:p14="http://schemas.microsoft.com/office/powerpoint/2010/main" val="42343856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pic>
        <p:nvPicPr>
          <p:cNvPr id="9" name="Shape 9" descr="comic-04.png"/>
          <p:cNvPicPr preferRelativeResize="0"/>
          <p:nvPr/>
        </p:nvPicPr>
        <p:blipFill>
          <a:blip r:embed="rId2">
            <a:alphaModFix amt="20000"/>
          </a:blip>
          <a:stretch>
            <a:fillRect/>
          </a:stretch>
        </p:blipFill>
        <p:spPr>
          <a:xfrm>
            <a:off x="0" y="0"/>
            <a:ext cx="9144000" cy="5143500"/>
          </a:xfrm>
          <a:prstGeom prst="rect">
            <a:avLst/>
          </a:prstGeom>
          <a:noFill/>
          <a:ln>
            <a:noFill/>
          </a:ln>
        </p:spPr>
      </p:pic>
      <p:sp>
        <p:nvSpPr>
          <p:cNvPr id="10" name="Shape 10"/>
          <p:cNvSpPr/>
          <p:nvPr/>
        </p:nvSpPr>
        <p:spPr>
          <a:xfrm>
            <a:off x="1315275" y="921225"/>
            <a:ext cx="6411650" cy="3910600"/>
          </a:xfrm>
          <a:custGeom>
            <a:avLst/>
            <a:gdLst/>
            <a:ahLst/>
            <a:cxnLst/>
            <a:rect l="0" t="0" r="0" b="0"/>
            <a:pathLst>
              <a:path w="256466" h="156424" extrusionOk="0">
                <a:moveTo>
                  <a:pt x="39612" y="0"/>
                </a:moveTo>
                <a:lnTo>
                  <a:pt x="39612" y="26023"/>
                </a:lnTo>
                <a:lnTo>
                  <a:pt x="0" y="23918"/>
                </a:lnTo>
                <a:lnTo>
                  <a:pt x="40190" y="61876"/>
                </a:lnTo>
                <a:lnTo>
                  <a:pt x="40190" y="156424"/>
                </a:lnTo>
                <a:lnTo>
                  <a:pt x="256466" y="139076"/>
                </a:lnTo>
                <a:lnTo>
                  <a:pt x="248659" y="19951"/>
                </a:lnTo>
                <a:close/>
              </a:path>
            </a:pathLst>
          </a:custGeom>
          <a:solidFill>
            <a:srgbClr val="001936">
              <a:alpha val="21920"/>
            </a:srgbClr>
          </a:solidFill>
          <a:ln>
            <a:noFill/>
          </a:ln>
        </p:spPr>
      </p:sp>
      <p:sp>
        <p:nvSpPr>
          <p:cNvPr id="11" name="Shape 11"/>
          <p:cNvSpPr/>
          <p:nvPr/>
        </p:nvSpPr>
        <p:spPr>
          <a:xfrm>
            <a:off x="1010475" y="616425"/>
            <a:ext cx="6411650" cy="3910600"/>
          </a:xfrm>
          <a:custGeom>
            <a:avLst/>
            <a:gdLst/>
            <a:ahLst/>
            <a:cxnLst/>
            <a:rect l="0" t="0" r="0" b="0"/>
            <a:pathLst>
              <a:path w="256466" h="156424" extrusionOk="0">
                <a:moveTo>
                  <a:pt x="39612" y="0"/>
                </a:moveTo>
                <a:lnTo>
                  <a:pt x="39612" y="26023"/>
                </a:lnTo>
                <a:lnTo>
                  <a:pt x="0" y="23918"/>
                </a:lnTo>
                <a:lnTo>
                  <a:pt x="40190" y="61876"/>
                </a:lnTo>
                <a:lnTo>
                  <a:pt x="40190" y="156424"/>
                </a:lnTo>
                <a:lnTo>
                  <a:pt x="256466" y="139076"/>
                </a:lnTo>
                <a:lnTo>
                  <a:pt x="248659" y="19951"/>
                </a:lnTo>
                <a:close/>
              </a:path>
            </a:pathLst>
          </a:custGeom>
          <a:solidFill>
            <a:srgbClr val="FFFFFF"/>
          </a:solidFill>
          <a:ln w="76200" cap="flat" cmpd="sng">
            <a:solidFill>
              <a:srgbClr val="000000"/>
            </a:solidFill>
            <a:prstDash val="solid"/>
            <a:miter/>
            <a:headEnd type="none" w="lg" len="lg"/>
            <a:tailEnd type="none" w="lg" len="lg"/>
          </a:ln>
        </p:spPr>
      </p:sp>
      <p:sp>
        <p:nvSpPr>
          <p:cNvPr id="12" name="Shape 12"/>
          <p:cNvSpPr txBox="1">
            <a:spLocks noGrp="1"/>
          </p:cNvSpPr>
          <p:nvPr>
            <p:ph type="ctrTitle"/>
          </p:nvPr>
        </p:nvSpPr>
        <p:spPr>
          <a:xfrm>
            <a:off x="2572125" y="2068625"/>
            <a:ext cx="4271700" cy="1159800"/>
          </a:xfrm>
          <a:prstGeom prst="rect">
            <a:avLst/>
          </a:prstGeom>
        </p:spPr>
        <p:txBody>
          <a:bodyPr lIns="91425" tIns="91425" rIns="91425" bIns="91425" anchor="ctr" anchorCtr="0"/>
          <a:lstStyle>
            <a:lvl1pPr lvl="0">
              <a:spcBef>
                <a:spcPts val="0"/>
              </a:spcBef>
              <a:buSzPct val="100000"/>
              <a:defRPr sz="6400"/>
            </a:lvl1pPr>
            <a:lvl2pPr lvl="1">
              <a:spcBef>
                <a:spcPts val="0"/>
              </a:spcBef>
              <a:buSzPct val="100000"/>
              <a:defRPr sz="6400"/>
            </a:lvl2pPr>
            <a:lvl3pPr lvl="2">
              <a:spcBef>
                <a:spcPts val="0"/>
              </a:spcBef>
              <a:buSzPct val="100000"/>
              <a:defRPr sz="6400"/>
            </a:lvl3pPr>
            <a:lvl4pPr lvl="3">
              <a:spcBef>
                <a:spcPts val="0"/>
              </a:spcBef>
              <a:buSzPct val="100000"/>
              <a:defRPr sz="6400"/>
            </a:lvl4pPr>
            <a:lvl5pPr lvl="4">
              <a:spcBef>
                <a:spcPts val="0"/>
              </a:spcBef>
              <a:buSzPct val="100000"/>
              <a:defRPr sz="6400"/>
            </a:lvl5pPr>
            <a:lvl6pPr lvl="5">
              <a:spcBef>
                <a:spcPts val="0"/>
              </a:spcBef>
              <a:buSzPct val="100000"/>
              <a:defRPr sz="6400"/>
            </a:lvl6pPr>
            <a:lvl7pPr lvl="6">
              <a:spcBef>
                <a:spcPts val="0"/>
              </a:spcBef>
              <a:buSzPct val="100000"/>
              <a:defRPr sz="6400"/>
            </a:lvl7pPr>
            <a:lvl8pPr lvl="7">
              <a:spcBef>
                <a:spcPts val="0"/>
              </a:spcBef>
              <a:buSzPct val="100000"/>
              <a:defRPr sz="6400"/>
            </a:lvl8pPr>
            <a:lvl9pPr lvl="8">
              <a:spcBef>
                <a:spcPts val="0"/>
              </a:spcBef>
              <a:buSzPct val="100000"/>
              <a:defRPr sz="64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ubtitle">
    <p:spTree>
      <p:nvGrpSpPr>
        <p:cNvPr id="1" name="Shape 13"/>
        <p:cNvGrpSpPr/>
        <p:nvPr/>
      </p:nvGrpSpPr>
      <p:grpSpPr>
        <a:xfrm>
          <a:off x="0" y="0"/>
          <a:ext cx="0" cy="0"/>
          <a:chOff x="0" y="0"/>
          <a:chExt cx="0" cy="0"/>
        </a:xfrm>
      </p:grpSpPr>
      <p:pic>
        <p:nvPicPr>
          <p:cNvPr id="14" name="Shape 14" descr="comic-04.png"/>
          <p:cNvPicPr preferRelativeResize="0"/>
          <p:nvPr/>
        </p:nvPicPr>
        <p:blipFill>
          <a:blip r:embed="rId2">
            <a:alphaModFix amt="20000"/>
          </a:blip>
          <a:stretch>
            <a:fillRect/>
          </a:stretch>
        </p:blipFill>
        <p:spPr>
          <a:xfrm>
            <a:off x="0" y="0"/>
            <a:ext cx="9144000" cy="5143500"/>
          </a:xfrm>
          <a:prstGeom prst="rect">
            <a:avLst/>
          </a:prstGeom>
          <a:noFill/>
          <a:ln>
            <a:noFill/>
          </a:ln>
        </p:spPr>
      </p:pic>
      <p:sp>
        <p:nvSpPr>
          <p:cNvPr id="15" name="Shape 15"/>
          <p:cNvSpPr/>
          <p:nvPr/>
        </p:nvSpPr>
        <p:spPr>
          <a:xfrm rot="169468" flipH="1">
            <a:off x="3608972" y="646195"/>
            <a:ext cx="5247975" cy="3809531"/>
          </a:xfrm>
          <a:prstGeom prst="wedgeEllipseCallout">
            <a:avLst>
              <a:gd name="adj1" fmla="val -42509"/>
              <a:gd name="adj2" fmla="val 62980"/>
            </a:avLst>
          </a:prstGeom>
          <a:solidFill>
            <a:srgbClr val="001936">
              <a:alpha val="21920"/>
            </a:srgbClr>
          </a:solidFill>
          <a:ln>
            <a:noFill/>
          </a:ln>
        </p:spPr>
        <p:txBody>
          <a:bodyPr lIns="91425" tIns="91425" rIns="91425" bIns="91425" anchor="ctr" anchorCtr="0">
            <a:noAutofit/>
          </a:bodyPr>
          <a:lstStyle/>
          <a:p>
            <a:pPr lvl="0">
              <a:spcBef>
                <a:spcPts val="0"/>
              </a:spcBef>
              <a:buNone/>
            </a:pPr>
            <a:endParaRPr/>
          </a:p>
        </p:txBody>
      </p:sp>
      <p:sp>
        <p:nvSpPr>
          <p:cNvPr id="16" name="Shape 16"/>
          <p:cNvSpPr/>
          <p:nvPr/>
        </p:nvSpPr>
        <p:spPr>
          <a:xfrm rot="169468" flipH="1">
            <a:off x="3380372" y="417595"/>
            <a:ext cx="5247975" cy="3809531"/>
          </a:xfrm>
          <a:prstGeom prst="wedgeEllipseCallout">
            <a:avLst>
              <a:gd name="adj1" fmla="val -42509"/>
              <a:gd name="adj2" fmla="val 62980"/>
            </a:avLst>
          </a:prstGeom>
          <a:solidFill>
            <a:srgbClr val="FFFFFF"/>
          </a:solidFill>
          <a:ln w="76200" cap="flat" cmpd="sng">
            <a:solidFill>
              <a:srgbClr val="000000"/>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 name="Shape 17"/>
          <p:cNvSpPr txBox="1">
            <a:spLocks noGrp="1"/>
          </p:cNvSpPr>
          <p:nvPr>
            <p:ph type="ctrTitle"/>
          </p:nvPr>
        </p:nvSpPr>
        <p:spPr>
          <a:xfrm>
            <a:off x="4101125" y="1659550"/>
            <a:ext cx="3767400" cy="1159800"/>
          </a:xfrm>
          <a:prstGeom prst="rect">
            <a:avLst/>
          </a:prstGeom>
        </p:spPr>
        <p:txBody>
          <a:bodyPr lIns="91425" tIns="91425" rIns="91425" bIns="91425" anchor="b" anchorCtr="0"/>
          <a:lstStyle>
            <a:lvl1pPr lvl="0" algn="ctr" rtl="0">
              <a:spcBef>
                <a:spcPts val="0"/>
              </a:spcBef>
              <a:buSzPct val="100000"/>
              <a:defRPr sz="3600"/>
            </a:lvl1pPr>
            <a:lvl2pPr lvl="1" algn="ctr" rtl="0">
              <a:spcBef>
                <a:spcPts val="0"/>
              </a:spcBef>
              <a:buSzPct val="100000"/>
              <a:defRPr sz="3600"/>
            </a:lvl2pPr>
            <a:lvl3pPr lvl="2" algn="ctr" rtl="0">
              <a:spcBef>
                <a:spcPts val="0"/>
              </a:spcBef>
              <a:buSzPct val="100000"/>
              <a:defRPr sz="3600"/>
            </a:lvl3pPr>
            <a:lvl4pPr lvl="3" algn="ctr" rtl="0">
              <a:spcBef>
                <a:spcPts val="0"/>
              </a:spcBef>
              <a:buSzPct val="100000"/>
              <a:defRPr sz="3600"/>
            </a:lvl4pPr>
            <a:lvl5pPr lvl="4" algn="ctr" rtl="0">
              <a:spcBef>
                <a:spcPts val="0"/>
              </a:spcBef>
              <a:buSzPct val="100000"/>
              <a:defRPr sz="3600"/>
            </a:lvl5pPr>
            <a:lvl6pPr lvl="5" algn="ctr" rtl="0">
              <a:spcBef>
                <a:spcPts val="0"/>
              </a:spcBef>
              <a:buSzPct val="100000"/>
              <a:defRPr sz="3600"/>
            </a:lvl6pPr>
            <a:lvl7pPr lvl="6" algn="ctr" rtl="0">
              <a:spcBef>
                <a:spcPts val="0"/>
              </a:spcBef>
              <a:buSzPct val="100000"/>
              <a:defRPr sz="3600"/>
            </a:lvl7pPr>
            <a:lvl8pPr lvl="7" algn="ctr" rtl="0">
              <a:spcBef>
                <a:spcPts val="0"/>
              </a:spcBef>
              <a:buSzPct val="100000"/>
              <a:defRPr sz="3600"/>
            </a:lvl8pPr>
            <a:lvl9pPr lvl="8" algn="ctr" rtl="0">
              <a:spcBef>
                <a:spcPts val="0"/>
              </a:spcBef>
              <a:buSzPct val="100000"/>
              <a:defRPr sz="3600"/>
            </a:lvl9pPr>
          </a:lstStyle>
          <a:p>
            <a:endParaRPr/>
          </a:p>
        </p:txBody>
      </p:sp>
      <p:sp>
        <p:nvSpPr>
          <p:cNvPr id="18" name="Shape 18"/>
          <p:cNvSpPr txBox="1">
            <a:spLocks noGrp="1"/>
          </p:cNvSpPr>
          <p:nvPr>
            <p:ph type="subTitle" idx="1"/>
          </p:nvPr>
        </p:nvSpPr>
        <p:spPr>
          <a:xfrm>
            <a:off x="4101125" y="2687650"/>
            <a:ext cx="3767400" cy="784800"/>
          </a:xfrm>
          <a:prstGeom prst="rect">
            <a:avLst/>
          </a:prstGeom>
        </p:spPr>
        <p:txBody>
          <a:bodyPr lIns="91425" tIns="91425" rIns="91425" bIns="91425" anchor="t" anchorCtr="0"/>
          <a:lstStyle>
            <a:lvl1pPr lvl="0" algn="ctr" rtl="0">
              <a:spcBef>
                <a:spcPts val="0"/>
              </a:spcBef>
              <a:buClr>
                <a:srgbClr val="000000"/>
              </a:buClr>
              <a:buSzPct val="100000"/>
              <a:buNone/>
              <a:defRPr sz="1800">
                <a:solidFill>
                  <a:srgbClr val="000000"/>
                </a:solidFill>
              </a:defRPr>
            </a:lvl1pPr>
            <a:lvl2pPr lvl="1" algn="ctr" rtl="0">
              <a:spcBef>
                <a:spcPts val="0"/>
              </a:spcBef>
              <a:buClr>
                <a:srgbClr val="000000"/>
              </a:buClr>
              <a:buSzPct val="100000"/>
              <a:buNone/>
              <a:defRPr sz="1800">
                <a:solidFill>
                  <a:srgbClr val="000000"/>
                </a:solidFill>
              </a:defRPr>
            </a:lvl2pPr>
            <a:lvl3pPr lvl="2" algn="ctr" rtl="0">
              <a:spcBef>
                <a:spcPts val="0"/>
              </a:spcBef>
              <a:buClr>
                <a:srgbClr val="000000"/>
              </a:buClr>
              <a:buSzPct val="100000"/>
              <a:buNone/>
              <a:defRPr sz="1800">
                <a:solidFill>
                  <a:srgbClr val="000000"/>
                </a:solidFill>
              </a:defRPr>
            </a:lvl3pPr>
            <a:lvl4pPr lvl="3" algn="ctr" rtl="0">
              <a:spcBef>
                <a:spcPts val="0"/>
              </a:spcBef>
              <a:buClr>
                <a:srgbClr val="000000"/>
              </a:buClr>
              <a:buNone/>
              <a:defRPr>
                <a:solidFill>
                  <a:srgbClr val="000000"/>
                </a:solidFill>
              </a:defRPr>
            </a:lvl4pPr>
            <a:lvl5pPr lvl="4" algn="ctr" rtl="0">
              <a:spcBef>
                <a:spcPts val="0"/>
              </a:spcBef>
              <a:buClr>
                <a:srgbClr val="000000"/>
              </a:buClr>
              <a:buNone/>
              <a:defRPr>
                <a:solidFill>
                  <a:srgbClr val="000000"/>
                </a:solidFill>
              </a:defRPr>
            </a:lvl5pPr>
            <a:lvl6pPr lvl="5" algn="ctr" rtl="0">
              <a:spcBef>
                <a:spcPts val="0"/>
              </a:spcBef>
              <a:buClr>
                <a:srgbClr val="000000"/>
              </a:buClr>
              <a:buNone/>
              <a:defRPr>
                <a:solidFill>
                  <a:srgbClr val="000000"/>
                </a:solidFill>
              </a:defRPr>
            </a:lvl6pPr>
            <a:lvl7pPr lvl="6" algn="ctr" rtl="0">
              <a:spcBef>
                <a:spcPts val="0"/>
              </a:spcBef>
              <a:buClr>
                <a:srgbClr val="000000"/>
              </a:buClr>
              <a:buNone/>
              <a:defRPr>
                <a:solidFill>
                  <a:srgbClr val="000000"/>
                </a:solidFill>
              </a:defRPr>
            </a:lvl7pPr>
            <a:lvl8pPr lvl="7" algn="ctr" rtl="0">
              <a:spcBef>
                <a:spcPts val="0"/>
              </a:spcBef>
              <a:buClr>
                <a:srgbClr val="000000"/>
              </a:buClr>
              <a:buNone/>
              <a:defRPr>
                <a:solidFill>
                  <a:srgbClr val="000000"/>
                </a:solidFill>
              </a:defRPr>
            </a:lvl8pPr>
            <a:lvl9pPr lvl="8" algn="ctr" rtl="0">
              <a:spcBef>
                <a:spcPts val="0"/>
              </a:spcBef>
              <a:buClr>
                <a:srgbClr val="000000"/>
              </a:buClr>
              <a:buNone/>
              <a:defRPr>
                <a:solidFill>
                  <a:srgbClr val="000000"/>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Quote">
    <p:spTree>
      <p:nvGrpSpPr>
        <p:cNvPr id="1" name="Shape 19"/>
        <p:cNvGrpSpPr/>
        <p:nvPr/>
      </p:nvGrpSpPr>
      <p:grpSpPr>
        <a:xfrm>
          <a:off x="0" y="0"/>
          <a:ext cx="0" cy="0"/>
          <a:chOff x="0" y="0"/>
          <a:chExt cx="0" cy="0"/>
        </a:xfrm>
      </p:grpSpPr>
      <p:pic>
        <p:nvPicPr>
          <p:cNvPr id="20" name="Shape 20" descr="comic-02.png"/>
          <p:cNvPicPr preferRelativeResize="0"/>
          <p:nvPr/>
        </p:nvPicPr>
        <p:blipFill>
          <a:blip r:embed="rId2">
            <a:alphaModFix amt="20000"/>
          </a:blip>
          <a:stretch>
            <a:fillRect/>
          </a:stretch>
        </p:blipFill>
        <p:spPr>
          <a:xfrm>
            <a:off x="0" y="0"/>
            <a:ext cx="9144000" cy="5143500"/>
          </a:xfrm>
          <a:prstGeom prst="rect">
            <a:avLst/>
          </a:prstGeom>
          <a:noFill/>
          <a:ln>
            <a:noFill/>
          </a:ln>
        </p:spPr>
      </p:pic>
      <p:sp>
        <p:nvSpPr>
          <p:cNvPr id="21" name="Shape 21"/>
          <p:cNvSpPr/>
          <p:nvPr/>
        </p:nvSpPr>
        <p:spPr>
          <a:xfrm>
            <a:off x="1992350" y="37775"/>
            <a:ext cx="5616576" cy="5220439"/>
          </a:xfrm>
          <a:custGeom>
            <a:avLst/>
            <a:gdLst/>
            <a:ahLst/>
            <a:cxnLst/>
            <a:rect l="0" t="0" r="0" b="0"/>
            <a:pathLst>
              <a:path w="114788" h="106692" extrusionOk="0">
                <a:moveTo>
                  <a:pt x="40479" y="15324"/>
                </a:moveTo>
                <a:lnTo>
                  <a:pt x="41346" y="3758"/>
                </a:lnTo>
                <a:lnTo>
                  <a:pt x="52623" y="13878"/>
                </a:lnTo>
                <a:lnTo>
                  <a:pt x="56382" y="0"/>
                </a:lnTo>
                <a:lnTo>
                  <a:pt x="63610" y="14746"/>
                </a:lnTo>
                <a:lnTo>
                  <a:pt x="70549" y="2024"/>
                </a:lnTo>
                <a:lnTo>
                  <a:pt x="75754" y="17926"/>
                </a:lnTo>
                <a:lnTo>
                  <a:pt x="85006" y="6939"/>
                </a:lnTo>
                <a:lnTo>
                  <a:pt x="85006" y="23131"/>
                </a:lnTo>
                <a:lnTo>
                  <a:pt x="100620" y="13589"/>
                </a:lnTo>
                <a:lnTo>
                  <a:pt x="96861" y="31516"/>
                </a:lnTo>
                <a:lnTo>
                  <a:pt x="111896" y="26889"/>
                </a:lnTo>
                <a:lnTo>
                  <a:pt x="100909" y="41057"/>
                </a:lnTo>
                <a:lnTo>
                  <a:pt x="114209" y="42214"/>
                </a:lnTo>
                <a:lnTo>
                  <a:pt x="104379" y="53201"/>
                </a:lnTo>
                <a:lnTo>
                  <a:pt x="114788" y="59851"/>
                </a:lnTo>
                <a:lnTo>
                  <a:pt x="101198" y="64188"/>
                </a:lnTo>
                <a:lnTo>
                  <a:pt x="105246" y="74886"/>
                </a:lnTo>
                <a:lnTo>
                  <a:pt x="93102" y="73730"/>
                </a:lnTo>
                <a:lnTo>
                  <a:pt x="97150" y="85006"/>
                </a:lnTo>
                <a:lnTo>
                  <a:pt x="88187" y="81537"/>
                </a:lnTo>
                <a:lnTo>
                  <a:pt x="87319" y="95994"/>
                </a:lnTo>
                <a:lnTo>
                  <a:pt x="76043" y="91078"/>
                </a:lnTo>
                <a:lnTo>
                  <a:pt x="71417" y="101776"/>
                </a:lnTo>
                <a:lnTo>
                  <a:pt x="64478" y="93970"/>
                </a:lnTo>
                <a:lnTo>
                  <a:pt x="58984" y="106692"/>
                </a:lnTo>
                <a:lnTo>
                  <a:pt x="52334" y="88187"/>
                </a:lnTo>
                <a:lnTo>
                  <a:pt x="45105" y="100620"/>
                </a:lnTo>
                <a:lnTo>
                  <a:pt x="41636" y="86741"/>
                </a:lnTo>
                <a:lnTo>
                  <a:pt x="29492" y="102355"/>
                </a:lnTo>
                <a:lnTo>
                  <a:pt x="29781" y="83271"/>
                </a:lnTo>
                <a:lnTo>
                  <a:pt x="20239" y="87319"/>
                </a:lnTo>
                <a:lnTo>
                  <a:pt x="21107" y="76332"/>
                </a:lnTo>
                <a:lnTo>
                  <a:pt x="4915" y="79224"/>
                </a:lnTo>
                <a:lnTo>
                  <a:pt x="16191" y="66212"/>
                </a:lnTo>
                <a:lnTo>
                  <a:pt x="7806" y="62164"/>
                </a:lnTo>
                <a:lnTo>
                  <a:pt x="14167" y="56960"/>
                </a:lnTo>
                <a:lnTo>
                  <a:pt x="0" y="47997"/>
                </a:lnTo>
                <a:lnTo>
                  <a:pt x="18215" y="43081"/>
                </a:lnTo>
                <a:lnTo>
                  <a:pt x="9252" y="31516"/>
                </a:lnTo>
                <a:lnTo>
                  <a:pt x="26022" y="33540"/>
                </a:lnTo>
                <a:lnTo>
                  <a:pt x="16191" y="18504"/>
                </a:lnTo>
                <a:lnTo>
                  <a:pt x="31516" y="23420"/>
                </a:lnTo>
                <a:lnTo>
                  <a:pt x="32094" y="11854"/>
                </a:lnTo>
                <a:close/>
              </a:path>
            </a:pathLst>
          </a:custGeom>
          <a:solidFill>
            <a:srgbClr val="001936">
              <a:alpha val="21920"/>
            </a:srgbClr>
          </a:solidFill>
          <a:ln>
            <a:noFill/>
          </a:ln>
        </p:spPr>
      </p:sp>
      <p:sp>
        <p:nvSpPr>
          <p:cNvPr id="22" name="Shape 22"/>
          <p:cNvSpPr/>
          <p:nvPr/>
        </p:nvSpPr>
        <p:spPr>
          <a:xfrm>
            <a:off x="1763750" y="-114625"/>
            <a:ext cx="5616576" cy="5220439"/>
          </a:xfrm>
          <a:custGeom>
            <a:avLst/>
            <a:gdLst/>
            <a:ahLst/>
            <a:cxnLst/>
            <a:rect l="0" t="0" r="0" b="0"/>
            <a:pathLst>
              <a:path w="114788" h="106692" extrusionOk="0">
                <a:moveTo>
                  <a:pt x="40479" y="15324"/>
                </a:moveTo>
                <a:lnTo>
                  <a:pt x="41346" y="3758"/>
                </a:lnTo>
                <a:lnTo>
                  <a:pt x="52623" y="13878"/>
                </a:lnTo>
                <a:lnTo>
                  <a:pt x="56382" y="0"/>
                </a:lnTo>
                <a:lnTo>
                  <a:pt x="63610" y="14746"/>
                </a:lnTo>
                <a:lnTo>
                  <a:pt x="70549" y="2024"/>
                </a:lnTo>
                <a:lnTo>
                  <a:pt x="75754" y="17926"/>
                </a:lnTo>
                <a:lnTo>
                  <a:pt x="85006" y="6939"/>
                </a:lnTo>
                <a:lnTo>
                  <a:pt x="85006" y="23131"/>
                </a:lnTo>
                <a:lnTo>
                  <a:pt x="100620" y="13589"/>
                </a:lnTo>
                <a:lnTo>
                  <a:pt x="96861" y="31516"/>
                </a:lnTo>
                <a:lnTo>
                  <a:pt x="111896" y="26889"/>
                </a:lnTo>
                <a:lnTo>
                  <a:pt x="100909" y="41057"/>
                </a:lnTo>
                <a:lnTo>
                  <a:pt x="114209" y="42214"/>
                </a:lnTo>
                <a:lnTo>
                  <a:pt x="104379" y="53201"/>
                </a:lnTo>
                <a:lnTo>
                  <a:pt x="114788" y="59851"/>
                </a:lnTo>
                <a:lnTo>
                  <a:pt x="101198" y="64188"/>
                </a:lnTo>
                <a:lnTo>
                  <a:pt x="105246" y="74886"/>
                </a:lnTo>
                <a:lnTo>
                  <a:pt x="93102" y="73730"/>
                </a:lnTo>
                <a:lnTo>
                  <a:pt x="97150" y="85006"/>
                </a:lnTo>
                <a:lnTo>
                  <a:pt x="88187" y="81537"/>
                </a:lnTo>
                <a:lnTo>
                  <a:pt x="87319" y="95994"/>
                </a:lnTo>
                <a:lnTo>
                  <a:pt x="76043" y="91078"/>
                </a:lnTo>
                <a:lnTo>
                  <a:pt x="71417" y="101776"/>
                </a:lnTo>
                <a:lnTo>
                  <a:pt x="64478" y="93970"/>
                </a:lnTo>
                <a:lnTo>
                  <a:pt x="58984" y="106692"/>
                </a:lnTo>
                <a:lnTo>
                  <a:pt x="52334" y="88187"/>
                </a:lnTo>
                <a:lnTo>
                  <a:pt x="45105" y="100620"/>
                </a:lnTo>
                <a:lnTo>
                  <a:pt x="41636" y="86741"/>
                </a:lnTo>
                <a:lnTo>
                  <a:pt x="29492" y="102355"/>
                </a:lnTo>
                <a:lnTo>
                  <a:pt x="29781" y="83271"/>
                </a:lnTo>
                <a:lnTo>
                  <a:pt x="20239" y="87319"/>
                </a:lnTo>
                <a:lnTo>
                  <a:pt x="21107" y="76332"/>
                </a:lnTo>
                <a:lnTo>
                  <a:pt x="4915" y="79224"/>
                </a:lnTo>
                <a:lnTo>
                  <a:pt x="16191" y="66212"/>
                </a:lnTo>
                <a:lnTo>
                  <a:pt x="7806" y="62164"/>
                </a:lnTo>
                <a:lnTo>
                  <a:pt x="14167" y="56960"/>
                </a:lnTo>
                <a:lnTo>
                  <a:pt x="0" y="47997"/>
                </a:lnTo>
                <a:lnTo>
                  <a:pt x="18215" y="43081"/>
                </a:lnTo>
                <a:lnTo>
                  <a:pt x="9252" y="31516"/>
                </a:lnTo>
                <a:lnTo>
                  <a:pt x="26022" y="33540"/>
                </a:lnTo>
                <a:lnTo>
                  <a:pt x="16191" y="18504"/>
                </a:lnTo>
                <a:lnTo>
                  <a:pt x="31516" y="23420"/>
                </a:lnTo>
                <a:lnTo>
                  <a:pt x="32094" y="11854"/>
                </a:lnTo>
                <a:close/>
              </a:path>
            </a:pathLst>
          </a:custGeom>
          <a:solidFill>
            <a:srgbClr val="FFFFFF"/>
          </a:solidFill>
          <a:ln w="76200" cap="flat" cmpd="sng">
            <a:solidFill>
              <a:srgbClr val="000000"/>
            </a:solidFill>
            <a:prstDash val="solid"/>
            <a:miter/>
            <a:headEnd type="none" w="lg" len="lg"/>
            <a:tailEnd type="none" w="lg" len="lg"/>
          </a:ln>
        </p:spPr>
      </p:sp>
      <p:sp>
        <p:nvSpPr>
          <p:cNvPr id="23" name="Shape 23"/>
          <p:cNvSpPr txBox="1">
            <a:spLocks noGrp="1"/>
          </p:cNvSpPr>
          <p:nvPr>
            <p:ph type="body" idx="1"/>
          </p:nvPr>
        </p:nvSpPr>
        <p:spPr>
          <a:xfrm>
            <a:off x="2905799" y="2161800"/>
            <a:ext cx="3332400" cy="819900"/>
          </a:xfrm>
          <a:prstGeom prst="rect">
            <a:avLst/>
          </a:prstGeom>
        </p:spPr>
        <p:txBody>
          <a:bodyPr lIns="91425" tIns="91425" rIns="91425" bIns="91425" anchor="ctr" anchorCtr="0"/>
          <a:lstStyle>
            <a:lvl1pPr lvl="0" algn="ctr" rtl="0">
              <a:spcBef>
                <a:spcPts val="0"/>
              </a:spcBef>
              <a:buClr>
                <a:srgbClr val="000000"/>
              </a:buClr>
              <a:buSzPct val="100000"/>
              <a:buFont typeface="Bangers"/>
              <a:defRPr sz="2400">
                <a:solidFill>
                  <a:srgbClr val="000000"/>
                </a:solidFill>
                <a:latin typeface="Bangers"/>
                <a:ea typeface="Bangers"/>
                <a:cs typeface="Bangers"/>
                <a:sym typeface="Bangers"/>
              </a:defRPr>
            </a:lvl1pPr>
            <a:lvl2pPr lvl="1" algn="ctr" rtl="0">
              <a:spcBef>
                <a:spcPts val="0"/>
              </a:spcBef>
              <a:buClr>
                <a:srgbClr val="000000"/>
              </a:buClr>
              <a:buFont typeface="Bangers"/>
              <a:defRPr>
                <a:solidFill>
                  <a:srgbClr val="000000"/>
                </a:solidFill>
                <a:latin typeface="Bangers"/>
                <a:ea typeface="Bangers"/>
                <a:cs typeface="Bangers"/>
                <a:sym typeface="Bangers"/>
              </a:defRPr>
            </a:lvl2pPr>
            <a:lvl3pPr lvl="2" algn="ctr" rtl="0">
              <a:spcBef>
                <a:spcPts val="0"/>
              </a:spcBef>
              <a:buClr>
                <a:srgbClr val="000000"/>
              </a:buClr>
              <a:buFont typeface="Bangers"/>
              <a:defRPr>
                <a:solidFill>
                  <a:srgbClr val="000000"/>
                </a:solidFill>
                <a:latin typeface="Bangers"/>
                <a:ea typeface="Bangers"/>
                <a:cs typeface="Bangers"/>
                <a:sym typeface="Bangers"/>
              </a:defRPr>
            </a:lvl3pPr>
            <a:lvl4pPr lvl="3" algn="ctr" rtl="0">
              <a:spcBef>
                <a:spcPts val="0"/>
              </a:spcBef>
              <a:buClr>
                <a:srgbClr val="000000"/>
              </a:buClr>
              <a:buSzPct val="100000"/>
              <a:buFont typeface="Bangers"/>
              <a:defRPr sz="2400">
                <a:solidFill>
                  <a:srgbClr val="000000"/>
                </a:solidFill>
                <a:latin typeface="Bangers"/>
                <a:ea typeface="Bangers"/>
                <a:cs typeface="Bangers"/>
                <a:sym typeface="Bangers"/>
              </a:defRPr>
            </a:lvl4pPr>
            <a:lvl5pPr lvl="4" algn="ctr" rtl="0">
              <a:spcBef>
                <a:spcPts val="0"/>
              </a:spcBef>
              <a:buClr>
                <a:srgbClr val="000000"/>
              </a:buClr>
              <a:buSzPct val="100000"/>
              <a:buFont typeface="Bangers"/>
              <a:defRPr sz="2400">
                <a:solidFill>
                  <a:srgbClr val="000000"/>
                </a:solidFill>
                <a:latin typeface="Bangers"/>
                <a:ea typeface="Bangers"/>
                <a:cs typeface="Bangers"/>
                <a:sym typeface="Bangers"/>
              </a:defRPr>
            </a:lvl5pPr>
            <a:lvl6pPr lvl="5" algn="ctr" rtl="0">
              <a:spcBef>
                <a:spcPts val="0"/>
              </a:spcBef>
              <a:buClr>
                <a:srgbClr val="000000"/>
              </a:buClr>
              <a:buSzPct val="100000"/>
              <a:buFont typeface="Bangers"/>
              <a:defRPr sz="2400">
                <a:solidFill>
                  <a:srgbClr val="000000"/>
                </a:solidFill>
                <a:latin typeface="Bangers"/>
                <a:ea typeface="Bangers"/>
                <a:cs typeface="Bangers"/>
                <a:sym typeface="Bangers"/>
              </a:defRPr>
            </a:lvl6pPr>
            <a:lvl7pPr lvl="6" algn="ctr" rtl="0">
              <a:spcBef>
                <a:spcPts val="0"/>
              </a:spcBef>
              <a:buClr>
                <a:srgbClr val="000000"/>
              </a:buClr>
              <a:buSzPct val="100000"/>
              <a:buFont typeface="Bangers"/>
              <a:defRPr sz="2400">
                <a:solidFill>
                  <a:srgbClr val="000000"/>
                </a:solidFill>
                <a:latin typeface="Bangers"/>
                <a:ea typeface="Bangers"/>
                <a:cs typeface="Bangers"/>
                <a:sym typeface="Bangers"/>
              </a:defRPr>
            </a:lvl7pPr>
            <a:lvl8pPr lvl="7" algn="ctr" rtl="0">
              <a:spcBef>
                <a:spcPts val="0"/>
              </a:spcBef>
              <a:buClr>
                <a:srgbClr val="000000"/>
              </a:buClr>
              <a:buSzPct val="100000"/>
              <a:buFont typeface="Bangers"/>
              <a:defRPr sz="2400">
                <a:solidFill>
                  <a:srgbClr val="000000"/>
                </a:solidFill>
                <a:latin typeface="Bangers"/>
                <a:ea typeface="Bangers"/>
                <a:cs typeface="Bangers"/>
                <a:sym typeface="Bangers"/>
              </a:defRPr>
            </a:lvl8pPr>
            <a:lvl9pPr lvl="8" algn="ctr">
              <a:spcBef>
                <a:spcPts val="0"/>
              </a:spcBef>
              <a:buClr>
                <a:srgbClr val="000000"/>
              </a:buClr>
              <a:buSzPct val="100000"/>
              <a:buFont typeface="Bangers"/>
              <a:defRPr sz="2400">
                <a:solidFill>
                  <a:srgbClr val="000000"/>
                </a:solidFill>
                <a:latin typeface="Bangers"/>
                <a:ea typeface="Bangers"/>
                <a:cs typeface="Bangers"/>
                <a:sym typeface="Bangers"/>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4"/>
        <p:cNvGrpSpPr/>
        <p:nvPr/>
      </p:nvGrpSpPr>
      <p:grpSpPr>
        <a:xfrm>
          <a:off x="0" y="0"/>
          <a:ext cx="0" cy="0"/>
          <a:chOff x="0" y="0"/>
          <a:chExt cx="0" cy="0"/>
        </a:xfrm>
      </p:grpSpPr>
      <p:pic>
        <p:nvPicPr>
          <p:cNvPr id="25" name="Shape 25" descr="comic-01.png"/>
          <p:cNvPicPr preferRelativeResize="0"/>
          <p:nvPr/>
        </p:nvPicPr>
        <p:blipFill>
          <a:blip r:embed="rId2">
            <a:alphaModFix amt="20000"/>
          </a:blip>
          <a:stretch>
            <a:fillRect/>
          </a:stretch>
        </p:blipFill>
        <p:spPr>
          <a:xfrm>
            <a:off x="0" y="0"/>
            <a:ext cx="9144000" cy="5143500"/>
          </a:xfrm>
          <a:prstGeom prst="rect">
            <a:avLst/>
          </a:prstGeom>
          <a:noFill/>
          <a:ln>
            <a:noFill/>
          </a:ln>
        </p:spPr>
      </p:pic>
      <p:sp>
        <p:nvSpPr>
          <p:cNvPr id="26" name="Shape 26"/>
          <p:cNvSpPr/>
          <p:nvPr/>
        </p:nvSpPr>
        <p:spPr>
          <a:xfrm>
            <a:off x="734600" y="763500"/>
            <a:ext cx="7879000" cy="4185275"/>
          </a:xfrm>
          <a:custGeom>
            <a:avLst/>
            <a:gdLst/>
            <a:ahLst/>
            <a:cxnLst/>
            <a:rect l="0" t="0" r="0" b="0"/>
            <a:pathLst>
              <a:path w="315160" h="167411" extrusionOk="0">
                <a:moveTo>
                  <a:pt x="0" y="0"/>
                </a:moveTo>
                <a:lnTo>
                  <a:pt x="315160" y="10409"/>
                </a:lnTo>
                <a:lnTo>
                  <a:pt x="310823" y="159315"/>
                </a:lnTo>
                <a:lnTo>
                  <a:pt x="9252" y="167411"/>
                </a:lnTo>
                <a:close/>
              </a:path>
            </a:pathLst>
          </a:custGeom>
          <a:solidFill>
            <a:srgbClr val="001936">
              <a:alpha val="21920"/>
            </a:srgbClr>
          </a:solidFill>
          <a:ln>
            <a:noFill/>
          </a:ln>
        </p:spPr>
      </p:sp>
      <p:sp>
        <p:nvSpPr>
          <p:cNvPr id="27" name="Shape 27"/>
          <p:cNvSpPr/>
          <p:nvPr/>
        </p:nvSpPr>
        <p:spPr>
          <a:xfrm>
            <a:off x="506000" y="534900"/>
            <a:ext cx="7879000" cy="4185275"/>
          </a:xfrm>
          <a:custGeom>
            <a:avLst/>
            <a:gdLst/>
            <a:ahLst/>
            <a:cxnLst/>
            <a:rect l="0" t="0" r="0" b="0"/>
            <a:pathLst>
              <a:path w="315160" h="167411" extrusionOk="0">
                <a:moveTo>
                  <a:pt x="0" y="0"/>
                </a:moveTo>
                <a:lnTo>
                  <a:pt x="315160" y="10409"/>
                </a:lnTo>
                <a:lnTo>
                  <a:pt x="310823" y="159315"/>
                </a:lnTo>
                <a:lnTo>
                  <a:pt x="9252" y="167411"/>
                </a:lnTo>
                <a:close/>
              </a:path>
            </a:pathLst>
          </a:custGeom>
          <a:solidFill>
            <a:srgbClr val="FFFFFF"/>
          </a:solidFill>
          <a:ln w="76200" cap="flat" cmpd="sng">
            <a:solidFill>
              <a:srgbClr val="000000"/>
            </a:solidFill>
            <a:prstDash val="solid"/>
            <a:miter/>
            <a:headEnd type="none" w="lg" len="lg"/>
            <a:tailEnd type="none" w="lg" len="lg"/>
          </a:ln>
        </p:spPr>
      </p:sp>
      <p:sp>
        <p:nvSpPr>
          <p:cNvPr id="28" name="Shape 28"/>
          <p:cNvSpPr txBox="1">
            <a:spLocks noGrp="1"/>
          </p:cNvSpPr>
          <p:nvPr>
            <p:ph type="title"/>
          </p:nvPr>
        </p:nvSpPr>
        <p:spPr>
          <a:xfrm rot="161729">
            <a:off x="976260" y="876905"/>
            <a:ext cx="7029878" cy="760138"/>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9" name="Shape 29"/>
          <p:cNvSpPr txBox="1">
            <a:spLocks noGrp="1"/>
          </p:cNvSpPr>
          <p:nvPr>
            <p:ph type="body" idx="1"/>
          </p:nvPr>
        </p:nvSpPr>
        <p:spPr>
          <a:xfrm>
            <a:off x="1052050" y="1545941"/>
            <a:ext cx="7710900" cy="330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30"/>
        <p:cNvGrpSpPr/>
        <p:nvPr/>
      </p:nvGrpSpPr>
      <p:grpSpPr>
        <a:xfrm>
          <a:off x="0" y="0"/>
          <a:ext cx="0" cy="0"/>
          <a:chOff x="0" y="0"/>
          <a:chExt cx="0" cy="0"/>
        </a:xfrm>
      </p:grpSpPr>
      <p:pic>
        <p:nvPicPr>
          <p:cNvPr id="31" name="Shape 31" descr="comic-01.png"/>
          <p:cNvPicPr preferRelativeResize="0"/>
          <p:nvPr/>
        </p:nvPicPr>
        <p:blipFill>
          <a:blip r:embed="rId2">
            <a:alphaModFix amt="20000"/>
          </a:blip>
          <a:stretch>
            <a:fillRect/>
          </a:stretch>
        </p:blipFill>
        <p:spPr>
          <a:xfrm>
            <a:off x="0" y="0"/>
            <a:ext cx="9144000" cy="5143500"/>
          </a:xfrm>
          <a:prstGeom prst="rect">
            <a:avLst/>
          </a:prstGeom>
          <a:noFill/>
          <a:ln>
            <a:noFill/>
          </a:ln>
        </p:spPr>
      </p:pic>
      <p:sp>
        <p:nvSpPr>
          <p:cNvPr id="32" name="Shape 32"/>
          <p:cNvSpPr/>
          <p:nvPr/>
        </p:nvSpPr>
        <p:spPr>
          <a:xfrm>
            <a:off x="734600" y="763500"/>
            <a:ext cx="7879000" cy="4185275"/>
          </a:xfrm>
          <a:custGeom>
            <a:avLst/>
            <a:gdLst/>
            <a:ahLst/>
            <a:cxnLst/>
            <a:rect l="0" t="0" r="0" b="0"/>
            <a:pathLst>
              <a:path w="315160" h="167411" extrusionOk="0">
                <a:moveTo>
                  <a:pt x="0" y="0"/>
                </a:moveTo>
                <a:lnTo>
                  <a:pt x="315160" y="10409"/>
                </a:lnTo>
                <a:lnTo>
                  <a:pt x="310823" y="159315"/>
                </a:lnTo>
                <a:lnTo>
                  <a:pt x="9252" y="167411"/>
                </a:lnTo>
                <a:close/>
              </a:path>
            </a:pathLst>
          </a:custGeom>
          <a:solidFill>
            <a:srgbClr val="001936">
              <a:alpha val="21920"/>
            </a:srgbClr>
          </a:solidFill>
          <a:ln>
            <a:noFill/>
          </a:ln>
        </p:spPr>
      </p:sp>
      <p:sp>
        <p:nvSpPr>
          <p:cNvPr id="33" name="Shape 33"/>
          <p:cNvSpPr/>
          <p:nvPr/>
        </p:nvSpPr>
        <p:spPr>
          <a:xfrm>
            <a:off x="506000" y="534900"/>
            <a:ext cx="7879000" cy="4185275"/>
          </a:xfrm>
          <a:custGeom>
            <a:avLst/>
            <a:gdLst/>
            <a:ahLst/>
            <a:cxnLst/>
            <a:rect l="0" t="0" r="0" b="0"/>
            <a:pathLst>
              <a:path w="315160" h="167411" extrusionOk="0">
                <a:moveTo>
                  <a:pt x="0" y="0"/>
                </a:moveTo>
                <a:lnTo>
                  <a:pt x="315160" y="10409"/>
                </a:lnTo>
                <a:lnTo>
                  <a:pt x="310823" y="159315"/>
                </a:lnTo>
                <a:lnTo>
                  <a:pt x="9252" y="167411"/>
                </a:lnTo>
                <a:close/>
              </a:path>
            </a:pathLst>
          </a:custGeom>
          <a:solidFill>
            <a:srgbClr val="FFFFFF"/>
          </a:solidFill>
          <a:ln w="76200" cap="flat" cmpd="sng">
            <a:solidFill>
              <a:srgbClr val="000000"/>
            </a:solidFill>
            <a:prstDash val="solid"/>
            <a:miter/>
            <a:headEnd type="none" w="lg" len="lg"/>
            <a:tailEnd type="none" w="lg" len="lg"/>
          </a:ln>
        </p:spPr>
      </p:sp>
      <p:sp>
        <p:nvSpPr>
          <p:cNvPr id="34" name="Shape 34"/>
          <p:cNvSpPr txBox="1">
            <a:spLocks noGrp="1"/>
          </p:cNvSpPr>
          <p:nvPr>
            <p:ph type="title"/>
          </p:nvPr>
        </p:nvSpPr>
        <p:spPr>
          <a:xfrm rot="161729">
            <a:off x="976260" y="876905"/>
            <a:ext cx="7029878" cy="760138"/>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5" name="Shape 35"/>
          <p:cNvSpPr txBox="1">
            <a:spLocks noGrp="1"/>
          </p:cNvSpPr>
          <p:nvPr>
            <p:ph type="body" idx="1"/>
          </p:nvPr>
        </p:nvSpPr>
        <p:spPr>
          <a:xfrm>
            <a:off x="1073625" y="1550125"/>
            <a:ext cx="3396300" cy="2666100"/>
          </a:xfrm>
          <a:prstGeom prst="rect">
            <a:avLst/>
          </a:prstGeom>
        </p:spPr>
        <p:txBody>
          <a:bodyPr lIns="91425" tIns="91425" rIns="91425" bIns="91425" anchor="t" anchorCtr="0"/>
          <a:lstStyle>
            <a:lvl1pPr lvl="0">
              <a:spcBef>
                <a:spcPts val="0"/>
              </a:spcBef>
              <a:buSzPct val="100000"/>
              <a:defRPr sz="2200"/>
            </a:lvl1pPr>
            <a:lvl2pPr lvl="1">
              <a:spcBef>
                <a:spcPts val="0"/>
              </a:spcBef>
              <a:buSzPct val="100000"/>
              <a:defRPr sz="2200"/>
            </a:lvl2pPr>
            <a:lvl3pPr lvl="2">
              <a:spcBef>
                <a:spcPts val="0"/>
              </a:spcBef>
              <a:buSzPct val="100000"/>
              <a:defRPr sz="2200"/>
            </a:lvl3pPr>
            <a:lvl4pPr lvl="3">
              <a:spcBef>
                <a:spcPts val="0"/>
              </a:spcBef>
              <a:buSzPct val="100000"/>
              <a:defRPr sz="2200"/>
            </a:lvl4pPr>
            <a:lvl5pPr lvl="4">
              <a:spcBef>
                <a:spcPts val="0"/>
              </a:spcBef>
              <a:buSzPct val="100000"/>
              <a:defRPr sz="2200"/>
            </a:lvl5pPr>
            <a:lvl6pPr lvl="5">
              <a:spcBef>
                <a:spcPts val="0"/>
              </a:spcBef>
              <a:buSzPct val="100000"/>
              <a:defRPr sz="2200"/>
            </a:lvl6pPr>
            <a:lvl7pPr lvl="6">
              <a:spcBef>
                <a:spcPts val="0"/>
              </a:spcBef>
              <a:buSzPct val="100000"/>
              <a:defRPr sz="2200"/>
            </a:lvl7pPr>
            <a:lvl8pPr lvl="7">
              <a:spcBef>
                <a:spcPts val="0"/>
              </a:spcBef>
              <a:buSzPct val="100000"/>
              <a:defRPr sz="2200"/>
            </a:lvl8pPr>
            <a:lvl9pPr lvl="8">
              <a:spcBef>
                <a:spcPts val="0"/>
              </a:spcBef>
              <a:buSzPct val="100000"/>
              <a:defRPr sz="2200"/>
            </a:lvl9pPr>
          </a:lstStyle>
          <a:p>
            <a:endParaRPr/>
          </a:p>
        </p:txBody>
      </p:sp>
      <p:sp>
        <p:nvSpPr>
          <p:cNvPr id="36" name="Shape 36"/>
          <p:cNvSpPr txBox="1">
            <a:spLocks noGrp="1"/>
          </p:cNvSpPr>
          <p:nvPr>
            <p:ph type="body" idx="2"/>
          </p:nvPr>
        </p:nvSpPr>
        <p:spPr>
          <a:xfrm>
            <a:off x="4674251" y="1550125"/>
            <a:ext cx="3396300" cy="2666100"/>
          </a:xfrm>
          <a:prstGeom prst="rect">
            <a:avLst/>
          </a:prstGeom>
        </p:spPr>
        <p:txBody>
          <a:bodyPr lIns="91425" tIns="91425" rIns="91425" bIns="91425" anchor="t" anchorCtr="0"/>
          <a:lstStyle>
            <a:lvl1pPr lvl="0">
              <a:spcBef>
                <a:spcPts val="0"/>
              </a:spcBef>
              <a:buSzPct val="100000"/>
              <a:defRPr sz="2200"/>
            </a:lvl1pPr>
            <a:lvl2pPr lvl="1">
              <a:spcBef>
                <a:spcPts val="0"/>
              </a:spcBef>
              <a:buSzPct val="100000"/>
              <a:defRPr sz="2200"/>
            </a:lvl2pPr>
            <a:lvl3pPr lvl="2">
              <a:spcBef>
                <a:spcPts val="0"/>
              </a:spcBef>
              <a:buSzPct val="100000"/>
              <a:defRPr sz="2200"/>
            </a:lvl3pPr>
            <a:lvl4pPr lvl="3">
              <a:spcBef>
                <a:spcPts val="0"/>
              </a:spcBef>
              <a:buSzPct val="100000"/>
              <a:defRPr sz="2200"/>
            </a:lvl4pPr>
            <a:lvl5pPr lvl="4">
              <a:spcBef>
                <a:spcPts val="0"/>
              </a:spcBef>
              <a:buSzPct val="100000"/>
              <a:defRPr sz="2200"/>
            </a:lvl5pPr>
            <a:lvl6pPr lvl="5">
              <a:spcBef>
                <a:spcPts val="0"/>
              </a:spcBef>
              <a:buSzPct val="100000"/>
              <a:defRPr sz="2200"/>
            </a:lvl6pPr>
            <a:lvl7pPr lvl="6">
              <a:spcBef>
                <a:spcPts val="0"/>
              </a:spcBef>
              <a:buSzPct val="100000"/>
              <a:defRPr sz="2200"/>
            </a:lvl7pPr>
            <a:lvl8pPr lvl="7">
              <a:spcBef>
                <a:spcPts val="0"/>
              </a:spcBef>
              <a:buSzPct val="100000"/>
              <a:defRPr sz="2200"/>
            </a:lvl8pPr>
            <a:lvl9pPr lvl="8">
              <a:spcBef>
                <a:spcPts val="0"/>
              </a:spcBef>
              <a:buSzPct val="100000"/>
              <a:defRPr sz="22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5"/>
        <p:cNvGrpSpPr/>
        <p:nvPr/>
      </p:nvGrpSpPr>
      <p:grpSpPr>
        <a:xfrm>
          <a:off x="0" y="0"/>
          <a:ext cx="0" cy="0"/>
          <a:chOff x="0" y="0"/>
          <a:chExt cx="0" cy="0"/>
        </a:xfrm>
      </p:grpSpPr>
      <p:pic>
        <p:nvPicPr>
          <p:cNvPr id="56" name="Shape 56" descr="comic-03.png"/>
          <p:cNvPicPr preferRelativeResize="0"/>
          <p:nvPr/>
        </p:nvPicPr>
        <p:blipFill>
          <a:blip r:embed="rId2">
            <a:alphaModFix amt="10000"/>
          </a:blip>
          <a:stretch>
            <a:fillRect/>
          </a:stretch>
        </p:blipFill>
        <p:spPr>
          <a:xfrm>
            <a:off x="0" y="0"/>
            <a:ext cx="9144000" cy="51435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A7EB"/>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rot="161729">
            <a:off x="976260" y="876905"/>
            <a:ext cx="7029878" cy="760138"/>
          </a:xfrm>
          <a:prstGeom prst="rect">
            <a:avLst/>
          </a:prstGeom>
          <a:noFill/>
          <a:ln>
            <a:noFill/>
          </a:ln>
        </p:spPr>
        <p:txBody>
          <a:bodyPr lIns="91425" tIns="91425" rIns="91425" bIns="91425" anchor="b" anchorCtr="0"/>
          <a:lstStyle>
            <a:lvl1pPr lvl="0">
              <a:spcBef>
                <a:spcPts val="0"/>
              </a:spcBef>
              <a:buClr>
                <a:schemeClr val="dk1"/>
              </a:buClr>
              <a:buSzPct val="100000"/>
              <a:buFont typeface="Bangers"/>
              <a:buNone/>
              <a:defRPr sz="3000">
                <a:solidFill>
                  <a:schemeClr val="dk1"/>
                </a:solidFill>
                <a:latin typeface="Bangers"/>
                <a:ea typeface="Bangers"/>
                <a:cs typeface="Bangers"/>
                <a:sym typeface="Bangers"/>
              </a:defRPr>
            </a:lvl1pPr>
            <a:lvl2pPr lvl="1">
              <a:spcBef>
                <a:spcPts val="0"/>
              </a:spcBef>
              <a:buClr>
                <a:schemeClr val="dk1"/>
              </a:buClr>
              <a:buSzPct val="100000"/>
              <a:buFont typeface="Bangers"/>
              <a:buNone/>
              <a:defRPr sz="3000">
                <a:solidFill>
                  <a:schemeClr val="dk1"/>
                </a:solidFill>
                <a:latin typeface="Bangers"/>
                <a:ea typeface="Bangers"/>
                <a:cs typeface="Bangers"/>
                <a:sym typeface="Bangers"/>
              </a:defRPr>
            </a:lvl2pPr>
            <a:lvl3pPr lvl="2">
              <a:spcBef>
                <a:spcPts val="0"/>
              </a:spcBef>
              <a:buClr>
                <a:schemeClr val="dk1"/>
              </a:buClr>
              <a:buSzPct val="100000"/>
              <a:buFont typeface="Bangers"/>
              <a:buNone/>
              <a:defRPr sz="3000">
                <a:solidFill>
                  <a:schemeClr val="dk1"/>
                </a:solidFill>
                <a:latin typeface="Bangers"/>
                <a:ea typeface="Bangers"/>
                <a:cs typeface="Bangers"/>
                <a:sym typeface="Bangers"/>
              </a:defRPr>
            </a:lvl3pPr>
            <a:lvl4pPr lvl="3">
              <a:spcBef>
                <a:spcPts val="0"/>
              </a:spcBef>
              <a:buClr>
                <a:schemeClr val="dk1"/>
              </a:buClr>
              <a:buSzPct val="100000"/>
              <a:buFont typeface="Bangers"/>
              <a:buNone/>
              <a:defRPr sz="3000">
                <a:solidFill>
                  <a:schemeClr val="dk1"/>
                </a:solidFill>
                <a:latin typeface="Bangers"/>
                <a:ea typeface="Bangers"/>
                <a:cs typeface="Bangers"/>
                <a:sym typeface="Bangers"/>
              </a:defRPr>
            </a:lvl4pPr>
            <a:lvl5pPr lvl="4">
              <a:spcBef>
                <a:spcPts val="0"/>
              </a:spcBef>
              <a:buClr>
                <a:schemeClr val="dk1"/>
              </a:buClr>
              <a:buSzPct val="100000"/>
              <a:buFont typeface="Bangers"/>
              <a:buNone/>
              <a:defRPr sz="3000">
                <a:solidFill>
                  <a:schemeClr val="dk1"/>
                </a:solidFill>
                <a:latin typeface="Bangers"/>
                <a:ea typeface="Bangers"/>
                <a:cs typeface="Bangers"/>
                <a:sym typeface="Bangers"/>
              </a:defRPr>
            </a:lvl5pPr>
            <a:lvl6pPr lvl="5">
              <a:spcBef>
                <a:spcPts val="0"/>
              </a:spcBef>
              <a:buClr>
                <a:schemeClr val="dk1"/>
              </a:buClr>
              <a:buSzPct val="100000"/>
              <a:buFont typeface="Bangers"/>
              <a:buNone/>
              <a:defRPr sz="3000">
                <a:solidFill>
                  <a:schemeClr val="dk1"/>
                </a:solidFill>
                <a:latin typeface="Bangers"/>
                <a:ea typeface="Bangers"/>
                <a:cs typeface="Bangers"/>
                <a:sym typeface="Bangers"/>
              </a:defRPr>
            </a:lvl6pPr>
            <a:lvl7pPr lvl="6">
              <a:spcBef>
                <a:spcPts val="0"/>
              </a:spcBef>
              <a:buClr>
                <a:schemeClr val="dk1"/>
              </a:buClr>
              <a:buSzPct val="100000"/>
              <a:buFont typeface="Bangers"/>
              <a:buNone/>
              <a:defRPr sz="3000">
                <a:solidFill>
                  <a:schemeClr val="dk1"/>
                </a:solidFill>
                <a:latin typeface="Bangers"/>
                <a:ea typeface="Bangers"/>
                <a:cs typeface="Bangers"/>
                <a:sym typeface="Bangers"/>
              </a:defRPr>
            </a:lvl7pPr>
            <a:lvl8pPr lvl="7">
              <a:spcBef>
                <a:spcPts val="0"/>
              </a:spcBef>
              <a:buClr>
                <a:schemeClr val="dk1"/>
              </a:buClr>
              <a:buSzPct val="100000"/>
              <a:buFont typeface="Bangers"/>
              <a:buNone/>
              <a:defRPr sz="3000">
                <a:solidFill>
                  <a:schemeClr val="dk1"/>
                </a:solidFill>
                <a:latin typeface="Bangers"/>
                <a:ea typeface="Bangers"/>
                <a:cs typeface="Bangers"/>
                <a:sym typeface="Bangers"/>
              </a:defRPr>
            </a:lvl8pPr>
            <a:lvl9pPr lvl="8">
              <a:spcBef>
                <a:spcPts val="0"/>
              </a:spcBef>
              <a:buClr>
                <a:schemeClr val="dk1"/>
              </a:buClr>
              <a:buSzPct val="100000"/>
              <a:buFont typeface="Bangers"/>
              <a:buNone/>
              <a:defRPr sz="3000">
                <a:solidFill>
                  <a:schemeClr val="dk1"/>
                </a:solidFill>
                <a:latin typeface="Bangers"/>
                <a:ea typeface="Bangers"/>
                <a:cs typeface="Bangers"/>
                <a:sym typeface="Bangers"/>
              </a:defRPr>
            </a:lvl9pPr>
          </a:lstStyle>
          <a:p>
            <a:endParaRPr/>
          </a:p>
        </p:txBody>
      </p:sp>
      <p:sp>
        <p:nvSpPr>
          <p:cNvPr id="7" name="Shape 7"/>
          <p:cNvSpPr txBox="1">
            <a:spLocks noGrp="1"/>
          </p:cNvSpPr>
          <p:nvPr>
            <p:ph type="body" idx="1"/>
          </p:nvPr>
        </p:nvSpPr>
        <p:spPr>
          <a:xfrm>
            <a:off x="1052050" y="1545941"/>
            <a:ext cx="7710900" cy="3303600"/>
          </a:xfrm>
          <a:prstGeom prst="rect">
            <a:avLst/>
          </a:prstGeom>
          <a:noFill/>
          <a:ln>
            <a:noFill/>
          </a:ln>
        </p:spPr>
        <p:txBody>
          <a:bodyPr lIns="91425" tIns="91425" rIns="91425" bIns="91425" anchor="t" anchorCtr="0"/>
          <a:lstStyle>
            <a:lvl1pPr lvl="0">
              <a:spcBef>
                <a:spcPts val="600"/>
              </a:spcBef>
              <a:buClr>
                <a:schemeClr val="dk1"/>
              </a:buClr>
              <a:buSzPct val="100000"/>
              <a:buFont typeface="Sniglet"/>
              <a:buChar char="×"/>
              <a:defRPr sz="3000">
                <a:solidFill>
                  <a:schemeClr val="dk1"/>
                </a:solidFill>
                <a:latin typeface="Sniglet"/>
                <a:ea typeface="Sniglet"/>
                <a:cs typeface="Sniglet"/>
                <a:sym typeface="Sniglet"/>
              </a:defRPr>
            </a:lvl1pPr>
            <a:lvl2pPr lvl="1">
              <a:spcBef>
                <a:spcPts val="480"/>
              </a:spcBef>
              <a:buClr>
                <a:schemeClr val="dk1"/>
              </a:buClr>
              <a:buSzPct val="100000"/>
              <a:buFont typeface="Sniglet"/>
              <a:buChar char="×"/>
              <a:defRPr sz="2400">
                <a:solidFill>
                  <a:schemeClr val="dk1"/>
                </a:solidFill>
                <a:latin typeface="Sniglet"/>
                <a:ea typeface="Sniglet"/>
                <a:cs typeface="Sniglet"/>
                <a:sym typeface="Sniglet"/>
              </a:defRPr>
            </a:lvl2pPr>
            <a:lvl3pPr lvl="2">
              <a:spcBef>
                <a:spcPts val="480"/>
              </a:spcBef>
              <a:buClr>
                <a:schemeClr val="dk1"/>
              </a:buClr>
              <a:buSzPct val="100000"/>
              <a:buFont typeface="Sniglet"/>
              <a:buChar char="×"/>
              <a:defRPr sz="2400">
                <a:solidFill>
                  <a:schemeClr val="dk1"/>
                </a:solidFill>
                <a:latin typeface="Sniglet"/>
                <a:ea typeface="Sniglet"/>
                <a:cs typeface="Sniglet"/>
                <a:sym typeface="Sniglet"/>
              </a:defRPr>
            </a:lvl3pPr>
            <a:lvl4pPr lvl="3">
              <a:spcBef>
                <a:spcPts val="360"/>
              </a:spcBef>
              <a:buClr>
                <a:schemeClr val="dk1"/>
              </a:buClr>
              <a:buSzPct val="100000"/>
              <a:buFont typeface="Sniglet"/>
              <a:buChar char="×"/>
              <a:defRPr sz="1800">
                <a:solidFill>
                  <a:schemeClr val="dk1"/>
                </a:solidFill>
                <a:latin typeface="Sniglet"/>
                <a:ea typeface="Sniglet"/>
                <a:cs typeface="Sniglet"/>
                <a:sym typeface="Sniglet"/>
              </a:defRPr>
            </a:lvl4pPr>
            <a:lvl5pPr lvl="4">
              <a:spcBef>
                <a:spcPts val="360"/>
              </a:spcBef>
              <a:buClr>
                <a:schemeClr val="dk1"/>
              </a:buClr>
              <a:buSzPct val="100000"/>
              <a:buFont typeface="Sniglet"/>
              <a:buChar char="×"/>
              <a:defRPr sz="1800">
                <a:solidFill>
                  <a:schemeClr val="dk1"/>
                </a:solidFill>
                <a:latin typeface="Sniglet"/>
                <a:ea typeface="Sniglet"/>
                <a:cs typeface="Sniglet"/>
                <a:sym typeface="Sniglet"/>
              </a:defRPr>
            </a:lvl5pPr>
            <a:lvl6pPr lvl="5">
              <a:spcBef>
                <a:spcPts val="360"/>
              </a:spcBef>
              <a:buClr>
                <a:schemeClr val="dk1"/>
              </a:buClr>
              <a:buSzPct val="100000"/>
              <a:buFont typeface="Sniglet"/>
              <a:buChar char="×"/>
              <a:defRPr sz="1800">
                <a:solidFill>
                  <a:schemeClr val="dk1"/>
                </a:solidFill>
                <a:latin typeface="Sniglet"/>
                <a:ea typeface="Sniglet"/>
                <a:cs typeface="Sniglet"/>
                <a:sym typeface="Sniglet"/>
              </a:defRPr>
            </a:lvl6pPr>
            <a:lvl7pPr lvl="6">
              <a:spcBef>
                <a:spcPts val="360"/>
              </a:spcBef>
              <a:buClr>
                <a:schemeClr val="dk1"/>
              </a:buClr>
              <a:buSzPct val="100000"/>
              <a:buFont typeface="Sniglet"/>
              <a:buChar char="×"/>
              <a:defRPr sz="1800">
                <a:solidFill>
                  <a:schemeClr val="dk1"/>
                </a:solidFill>
                <a:latin typeface="Sniglet"/>
                <a:ea typeface="Sniglet"/>
                <a:cs typeface="Sniglet"/>
                <a:sym typeface="Sniglet"/>
              </a:defRPr>
            </a:lvl7pPr>
            <a:lvl8pPr lvl="7">
              <a:spcBef>
                <a:spcPts val="360"/>
              </a:spcBef>
              <a:buClr>
                <a:schemeClr val="dk1"/>
              </a:buClr>
              <a:buSzPct val="100000"/>
              <a:buFont typeface="Sniglet"/>
              <a:buChar char="×"/>
              <a:defRPr sz="1800">
                <a:solidFill>
                  <a:schemeClr val="dk1"/>
                </a:solidFill>
                <a:latin typeface="Sniglet"/>
                <a:ea typeface="Sniglet"/>
                <a:cs typeface="Sniglet"/>
                <a:sym typeface="Sniglet"/>
              </a:defRPr>
            </a:lvl8pPr>
            <a:lvl9pPr lvl="8">
              <a:spcBef>
                <a:spcPts val="360"/>
              </a:spcBef>
              <a:buClr>
                <a:schemeClr val="dk1"/>
              </a:buClr>
              <a:buSzPct val="100000"/>
              <a:buFont typeface="Sniglet"/>
              <a:buChar char="×"/>
              <a:defRPr sz="1800">
                <a:solidFill>
                  <a:schemeClr val="dk1"/>
                </a:solidFill>
                <a:latin typeface="Sniglet"/>
                <a:ea typeface="Sniglet"/>
                <a:cs typeface="Sniglet"/>
                <a:sym typeface="Snigle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video" Target="https://www.youtube.com/embed/y4nyluaXoFY" TargetMode="Externa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video" Target="https://www.youtube.com/embed/5N7zsMemkM0" TargetMode="Externa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hyperlink" Target="http://cdn.netsmartz.org/presentersguides/NetSmartz_Teens_Presenters_Guide_2015.pdf" TargetMode="External"/><Relationship Id="rId3" Type="http://schemas.openxmlformats.org/officeDocument/2006/relationships/hyperlink" Target="http://www.gcflearnfree.org/facebook101/what-is-facebook/1/" TargetMode="External"/><Relationship Id="rId7" Type="http://schemas.openxmlformats.org/officeDocument/2006/relationships/hyperlink" Target="http://www.netsmartz.org/Presentations/Teens"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hyperlink" Target="http://www.gcflearnfree.org/youtube/what-is-youtube/1/" TargetMode="External"/><Relationship Id="rId5" Type="http://schemas.openxmlformats.org/officeDocument/2006/relationships/hyperlink" Target="https://www.lifewire.com/hottest-social-app-trends-for-teens-3485940" TargetMode="External"/><Relationship Id="rId4" Type="http://schemas.openxmlformats.org/officeDocument/2006/relationships/hyperlink" Target="https://support.twitter.com/articles/215585" TargetMode="External"/><Relationship Id="rId9" Type="http://schemas.openxmlformats.org/officeDocument/2006/relationships/hyperlink" Target="http://cdn.netsmartz.org/presentersguides/NetSmartz_Tweens_Presenters_Guide_2015.pdf"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cmgajcbuzz.files.wordpress.com/2016/03/kh.png" TargetMode="External"/><Relationship Id="rId13" Type="http://schemas.openxmlformats.org/officeDocument/2006/relationships/hyperlink" Target="https://d1sui4xqepm0ps.cloudfront.net/categories/tumblr?image=cdn" TargetMode="External"/><Relationship Id="rId18" Type="http://schemas.openxmlformats.org/officeDocument/2006/relationships/hyperlink" Target="https://www.youtube.com/watch?v=y4nyluaXoFY" TargetMode="External"/><Relationship Id="rId3" Type="http://schemas.openxmlformats.org/officeDocument/2006/relationships/hyperlink" Target="https://facebookbrand.com/wp-content/themes/fb-branding/prj-fb-branding/assets/images/fb-art.png" TargetMode="External"/><Relationship Id="rId21" Type="http://schemas.openxmlformats.org/officeDocument/2006/relationships/hyperlink" Target="http://www.clipartkid.com/images/728/boy-thinking-clipart-cliparts-co-oO2xys-clipart.gif" TargetMode="External"/><Relationship Id="rId7" Type="http://schemas.openxmlformats.org/officeDocument/2006/relationships/hyperlink" Target="http://3835642c2693476aa717-d4b78efce91b9730bcca725cf9bb0b37.r51.cf1.rackcdn.com/Instagram_App_Large_May2016_200.png" TargetMode="External"/><Relationship Id="rId12" Type="http://schemas.openxmlformats.org/officeDocument/2006/relationships/hyperlink" Target="https://www.youtube.com/yt/brand/media/image/YouTube-logo-full_color.png" TargetMode="External"/><Relationship Id="rId17" Type="http://schemas.openxmlformats.org/officeDocument/2006/relationships/hyperlink" Target="http://www.theblackhomeschool.com/wp-content/uploads/2014/12/download23.jpg" TargetMode="External"/><Relationship Id="rId2" Type="http://schemas.openxmlformats.org/officeDocument/2006/relationships/notesSlide" Target="../notesSlides/notesSlide25.xml"/><Relationship Id="rId16" Type="http://schemas.openxmlformats.org/officeDocument/2006/relationships/hyperlink" Target="http://www.digitalmomblog.com/wp-content/uploads/2010/06/internet-safety-month.jpg" TargetMode="External"/><Relationship Id="rId20" Type="http://schemas.openxmlformats.org/officeDocument/2006/relationships/hyperlink" Target="https://www.youtube.com/watch?v=xGKmlTtZnSk" TargetMode="External"/><Relationship Id="rId1" Type="http://schemas.openxmlformats.org/officeDocument/2006/relationships/slideLayout" Target="../slideLayouts/slideLayout4.xml"/><Relationship Id="rId6" Type="http://schemas.openxmlformats.org/officeDocument/2006/relationships/hyperlink" Target="https://localtvwjw.files.wordpress.com/2014/04/obama.jpg?quality=85&amp;strip=all" TargetMode="External"/><Relationship Id="rId11" Type="http://schemas.openxmlformats.org/officeDocument/2006/relationships/hyperlink" Target="https://usatftw.files.wordpress.com/2016/11/union-wade.jpg?w=1000" TargetMode="External"/><Relationship Id="rId5" Type="http://schemas.openxmlformats.org/officeDocument/2006/relationships/hyperlink" Target="http://goinkscape.com/wp-content/uploads/2015/07/twitter-logo-final.png" TargetMode="External"/><Relationship Id="rId15" Type="http://schemas.openxmlformats.org/officeDocument/2006/relationships/hyperlink" Target="https://dailyprivacy.files.wordpress.com/2013/02/blog21.jpg" TargetMode="External"/><Relationship Id="rId10" Type="http://schemas.openxmlformats.org/officeDocument/2006/relationships/hyperlink" Target="http://hothardware.com/ContentImages/NewsItem/36395/content/Snapchat_Profile.jpg" TargetMode="External"/><Relationship Id="rId19" Type="http://schemas.openxmlformats.org/officeDocument/2006/relationships/hyperlink" Target="http://media.istockphoto.com/photos/thinking-daydreaming-young-man-looking-away-picture-id184383834?s=235x235" TargetMode="External"/><Relationship Id="rId4" Type="http://schemas.openxmlformats.org/officeDocument/2006/relationships/hyperlink" Target="https://fortunedotcom.files.wordpress.com/2015/11/screen-shot-2015-11-09-at-1-35-48-pm-copy.jpg" TargetMode="External"/><Relationship Id="rId9" Type="http://schemas.openxmlformats.org/officeDocument/2006/relationships/hyperlink" Target="http://data.whicdn.com/images/237677174/large.png" TargetMode="External"/><Relationship Id="rId14" Type="http://schemas.openxmlformats.org/officeDocument/2006/relationships/hyperlink" Target="http://www.potentash.com/wp-content/uploads/2015/09/black-children-online.jpg" TargetMode="External"/><Relationship Id="rId22" Type="http://schemas.openxmlformats.org/officeDocument/2006/relationships/hyperlink" Target="http://www.todaysparent.com/wp-content/uploads/2013/09/TP10_LittleBodies411.jpg"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slidescarnival.com/"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hyperlink" Target="http://startupstockphotos.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5C4CA"/>
        </a:solidFill>
        <a:effectLst/>
      </p:bgPr>
    </p:bg>
    <p:spTree>
      <p:nvGrpSpPr>
        <p:cNvPr id="1" name="Shape 60"/>
        <p:cNvGrpSpPr/>
        <p:nvPr/>
      </p:nvGrpSpPr>
      <p:grpSpPr>
        <a:xfrm>
          <a:off x="0" y="0"/>
          <a:ext cx="0" cy="0"/>
          <a:chOff x="0" y="0"/>
          <a:chExt cx="0" cy="0"/>
        </a:xfrm>
      </p:grpSpPr>
      <p:sp>
        <p:nvSpPr>
          <p:cNvPr id="61" name="Shape 61"/>
          <p:cNvSpPr txBox="1">
            <a:spLocks noGrp="1"/>
          </p:cNvSpPr>
          <p:nvPr>
            <p:ph type="ctrTitle"/>
          </p:nvPr>
        </p:nvSpPr>
        <p:spPr>
          <a:xfrm>
            <a:off x="1971125" y="1630475"/>
            <a:ext cx="5245100" cy="1159800"/>
          </a:xfrm>
          <a:prstGeom prst="rect">
            <a:avLst/>
          </a:prstGeom>
        </p:spPr>
        <p:txBody>
          <a:bodyPr lIns="91425" tIns="91425" rIns="91425" bIns="91425" anchor="ctr" anchorCtr="0">
            <a:noAutofit/>
          </a:bodyPr>
          <a:lstStyle/>
          <a:p>
            <a:pPr lvl="0" algn="ctr">
              <a:spcBef>
                <a:spcPts val="0"/>
              </a:spcBef>
              <a:buNone/>
            </a:pPr>
            <a:r>
              <a:rPr lang="en" sz="7200" dirty="0" smtClean="0"/>
              <a:t>Social Media </a:t>
            </a:r>
            <a:r>
              <a:rPr lang="en" dirty="0" smtClean="0"/>
              <a:t>&amp; Internet Safety</a:t>
            </a:r>
            <a:endParaRPr lang="en" sz="4000" dirty="0"/>
          </a:p>
        </p:txBody>
      </p:sp>
      <p:sp>
        <p:nvSpPr>
          <p:cNvPr id="3" name="Shape 61"/>
          <p:cNvSpPr txBox="1">
            <a:spLocks/>
          </p:cNvSpPr>
          <p:nvPr/>
        </p:nvSpPr>
        <p:spPr>
          <a:xfrm>
            <a:off x="2457825" y="3008425"/>
            <a:ext cx="4271700" cy="1159800"/>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ct val="100000"/>
              <a:buFont typeface="Bangers"/>
              <a:buNone/>
              <a:defRPr sz="6400" b="0" i="0" u="none" strike="noStrike" cap="none">
                <a:solidFill>
                  <a:schemeClr val="dk1"/>
                </a:solidFill>
                <a:latin typeface="Bangers"/>
                <a:ea typeface="Bangers"/>
                <a:cs typeface="Bangers"/>
                <a:sym typeface="Bangers"/>
              </a:defRPr>
            </a:lvl1pPr>
            <a:lvl2pPr lvl="1">
              <a:spcBef>
                <a:spcPts val="0"/>
              </a:spcBef>
              <a:buClr>
                <a:schemeClr val="dk1"/>
              </a:buClr>
              <a:buSzPct val="100000"/>
              <a:buFont typeface="Bangers"/>
              <a:buNone/>
              <a:defRPr sz="6400">
                <a:solidFill>
                  <a:schemeClr val="dk1"/>
                </a:solidFill>
                <a:latin typeface="Bangers"/>
                <a:ea typeface="Bangers"/>
                <a:cs typeface="Bangers"/>
                <a:sym typeface="Bangers"/>
              </a:defRPr>
            </a:lvl2pPr>
            <a:lvl3pPr lvl="2">
              <a:spcBef>
                <a:spcPts val="0"/>
              </a:spcBef>
              <a:buClr>
                <a:schemeClr val="dk1"/>
              </a:buClr>
              <a:buSzPct val="100000"/>
              <a:buFont typeface="Bangers"/>
              <a:buNone/>
              <a:defRPr sz="6400">
                <a:solidFill>
                  <a:schemeClr val="dk1"/>
                </a:solidFill>
                <a:latin typeface="Bangers"/>
                <a:ea typeface="Bangers"/>
                <a:cs typeface="Bangers"/>
                <a:sym typeface="Bangers"/>
              </a:defRPr>
            </a:lvl3pPr>
            <a:lvl4pPr lvl="3">
              <a:spcBef>
                <a:spcPts val="0"/>
              </a:spcBef>
              <a:buClr>
                <a:schemeClr val="dk1"/>
              </a:buClr>
              <a:buSzPct val="100000"/>
              <a:buFont typeface="Bangers"/>
              <a:buNone/>
              <a:defRPr sz="6400">
                <a:solidFill>
                  <a:schemeClr val="dk1"/>
                </a:solidFill>
                <a:latin typeface="Bangers"/>
                <a:ea typeface="Bangers"/>
                <a:cs typeface="Bangers"/>
                <a:sym typeface="Bangers"/>
              </a:defRPr>
            </a:lvl4pPr>
            <a:lvl5pPr lvl="4">
              <a:spcBef>
                <a:spcPts val="0"/>
              </a:spcBef>
              <a:buClr>
                <a:schemeClr val="dk1"/>
              </a:buClr>
              <a:buSzPct val="100000"/>
              <a:buFont typeface="Bangers"/>
              <a:buNone/>
              <a:defRPr sz="6400">
                <a:solidFill>
                  <a:schemeClr val="dk1"/>
                </a:solidFill>
                <a:latin typeface="Bangers"/>
                <a:ea typeface="Bangers"/>
                <a:cs typeface="Bangers"/>
                <a:sym typeface="Bangers"/>
              </a:defRPr>
            </a:lvl5pPr>
            <a:lvl6pPr lvl="5">
              <a:spcBef>
                <a:spcPts val="0"/>
              </a:spcBef>
              <a:buClr>
                <a:schemeClr val="dk1"/>
              </a:buClr>
              <a:buSzPct val="100000"/>
              <a:buFont typeface="Bangers"/>
              <a:buNone/>
              <a:defRPr sz="6400">
                <a:solidFill>
                  <a:schemeClr val="dk1"/>
                </a:solidFill>
                <a:latin typeface="Bangers"/>
                <a:ea typeface="Bangers"/>
                <a:cs typeface="Bangers"/>
                <a:sym typeface="Bangers"/>
              </a:defRPr>
            </a:lvl6pPr>
            <a:lvl7pPr lvl="6">
              <a:spcBef>
                <a:spcPts val="0"/>
              </a:spcBef>
              <a:buClr>
                <a:schemeClr val="dk1"/>
              </a:buClr>
              <a:buSzPct val="100000"/>
              <a:buFont typeface="Bangers"/>
              <a:buNone/>
              <a:defRPr sz="6400">
                <a:solidFill>
                  <a:schemeClr val="dk1"/>
                </a:solidFill>
                <a:latin typeface="Bangers"/>
                <a:ea typeface="Bangers"/>
                <a:cs typeface="Bangers"/>
                <a:sym typeface="Bangers"/>
              </a:defRPr>
            </a:lvl7pPr>
            <a:lvl8pPr lvl="7">
              <a:spcBef>
                <a:spcPts val="0"/>
              </a:spcBef>
              <a:buClr>
                <a:schemeClr val="dk1"/>
              </a:buClr>
              <a:buSzPct val="100000"/>
              <a:buFont typeface="Bangers"/>
              <a:buNone/>
              <a:defRPr sz="6400">
                <a:solidFill>
                  <a:schemeClr val="dk1"/>
                </a:solidFill>
                <a:latin typeface="Bangers"/>
                <a:ea typeface="Bangers"/>
                <a:cs typeface="Bangers"/>
                <a:sym typeface="Bangers"/>
              </a:defRPr>
            </a:lvl8pPr>
            <a:lvl9pPr lvl="8">
              <a:spcBef>
                <a:spcPts val="0"/>
              </a:spcBef>
              <a:buClr>
                <a:schemeClr val="dk1"/>
              </a:buClr>
              <a:buSzPct val="100000"/>
              <a:buFont typeface="Bangers"/>
              <a:buNone/>
              <a:defRPr sz="6400">
                <a:solidFill>
                  <a:schemeClr val="dk1"/>
                </a:solidFill>
                <a:latin typeface="Bangers"/>
                <a:ea typeface="Bangers"/>
                <a:cs typeface="Bangers"/>
                <a:sym typeface="Bangers"/>
              </a:defRPr>
            </a:lvl9pPr>
          </a:lstStyle>
          <a:p>
            <a:pPr algn="ctr"/>
            <a:r>
              <a:rPr lang="en" sz="2400" dirty="0" smtClean="0"/>
              <a:t>Fathers and sons Program</a:t>
            </a:r>
            <a:endParaRPr lang="en" sz="2400" dirty="0"/>
          </a:p>
        </p:txBody>
      </p:sp>
      <p:sp>
        <p:nvSpPr>
          <p:cNvPr id="4" name="TextBox 1"/>
          <p:cNvSpPr txBox="1"/>
          <p:nvPr/>
        </p:nvSpPr>
        <p:spPr>
          <a:xfrm>
            <a:off x="0" y="4897279"/>
            <a:ext cx="3034805" cy="246221"/>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1pPr>
            <a:lvl2pPr marL="4572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2pPr>
            <a:lvl3pPr marL="9144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3pPr>
            <a:lvl4pPr marL="13716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4pPr>
            <a:lvl5pPr marL="18288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5pPr>
            <a:lvl6pPr marL="22860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6pPr>
            <a:lvl7pPr marL="27432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7pPr>
            <a:lvl8pPr marL="32004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8pPr>
            <a:lvl9pPr marL="36576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9pPr>
          </a:lstStyle>
          <a:p>
            <a:r>
              <a:rPr lang="en-US" sz="1000" dirty="0">
                <a:solidFill>
                  <a:schemeClr val="bg1"/>
                </a:solidFill>
              </a:rPr>
              <a:t>© 2022 The Regents of the University of </a:t>
            </a:r>
            <a:r>
              <a:rPr lang="en-US" sz="1000" dirty="0" smtClean="0">
                <a:solidFill>
                  <a:schemeClr val="bg1"/>
                </a:solidFill>
              </a:rPr>
              <a:t>Michigan</a:t>
            </a:r>
            <a:endParaRPr lang="en-US" sz="10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derrick rose snapch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7080" y="0"/>
            <a:ext cx="583692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hothardware.com/ContentImages/NewsItem/36395/content/Snapchat_Profile.jpg"/>
          <p:cNvPicPr>
            <a:picLocks noChangeAspect="1" noChangeArrowheads="1"/>
          </p:cNvPicPr>
          <p:nvPr/>
        </p:nvPicPr>
        <p:blipFill rotWithShape="1">
          <a:blip r:embed="rId4">
            <a:extLst>
              <a:ext uri="{28A0092B-C50C-407E-A947-70E740481C1C}">
                <a14:useLocalDpi xmlns:a14="http://schemas.microsoft.com/office/drawing/2010/main" val="0"/>
              </a:ext>
            </a:extLst>
          </a:blip>
          <a:srcRect r="51484"/>
          <a:stretch/>
        </p:blipFill>
        <p:spPr bwMode="auto">
          <a:xfrm>
            <a:off x="0" y="0"/>
            <a:ext cx="3307080" cy="52044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1"/>
          <p:cNvSpPr txBox="1"/>
          <p:nvPr/>
        </p:nvSpPr>
        <p:spPr>
          <a:xfrm>
            <a:off x="0" y="4897279"/>
            <a:ext cx="3034805" cy="246221"/>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1pPr>
            <a:lvl2pPr marL="4572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2pPr>
            <a:lvl3pPr marL="9144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3pPr>
            <a:lvl4pPr marL="13716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4pPr>
            <a:lvl5pPr marL="18288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5pPr>
            <a:lvl6pPr marL="22860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6pPr>
            <a:lvl7pPr marL="27432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7pPr>
            <a:lvl8pPr marL="32004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8pPr>
            <a:lvl9pPr marL="36576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9pPr>
          </a:lstStyle>
          <a:p>
            <a:r>
              <a:rPr lang="en-US" sz="1000" dirty="0">
                <a:solidFill>
                  <a:schemeClr val="bg1"/>
                </a:solidFill>
              </a:rPr>
              <a:t>© 2022 The Regents of the University of </a:t>
            </a:r>
            <a:r>
              <a:rPr lang="en-US" sz="1000" dirty="0" smtClean="0">
                <a:solidFill>
                  <a:schemeClr val="bg1"/>
                </a:solidFill>
              </a:rPr>
              <a:t>Michigan</a:t>
            </a:r>
            <a:endParaRPr lang="en-US" sz="1000" dirty="0">
              <a:solidFill>
                <a:schemeClr val="bg1"/>
              </a:solidFill>
            </a:endParaRPr>
          </a:p>
        </p:txBody>
      </p:sp>
    </p:spTree>
    <p:extLst>
      <p:ext uri="{BB962C8B-B14F-4D97-AF65-F5344CB8AC3E}">
        <p14:creationId xmlns:p14="http://schemas.microsoft.com/office/powerpoint/2010/main" val="20562538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rot="161682">
            <a:off x="977419" y="1056305"/>
            <a:ext cx="4938961" cy="760138"/>
          </a:xfrm>
          <a:prstGeom prst="rect">
            <a:avLst/>
          </a:prstGeom>
        </p:spPr>
        <p:txBody>
          <a:bodyPr lIns="91425" tIns="91425" rIns="91425" bIns="91425" anchor="t" anchorCtr="0">
            <a:noAutofit/>
          </a:bodyPr>
          <a:lstStyle/>
          <a:p>
            <a:pPr lvl="0" rtl="0">
              <a:spcBef>
                <a:spcPts val="0"/>
              </a:spcBef>
              <a:buNone/>
            </a:pPr>
            <a:r>
              <a:rPr lang="en" sz="4800" dirty="0" smtClean="0"/>
              <a:t>Youtube</a:t>
            </a:r>
            <a:endParaRPr lang="en" sz="4800" dirty="0"/>
          </a:p>
        </p:txBody>
      </p:sp>
      <p:sp>
        <p:nvSpPr>
          <p:cNvPr id="135" name="Shape 135"/>
          <p:cNvSpPr txBox="1">
            <a:spLocks noGrp="1"/>
          </p:cNvSpPr>
          <p:nvPr>
            <p:ph type="body" idx="1"/>
          </p:nvPr>
        </p:nvSpPr>
        <p:spPr>
          <a:xfrm>
            <a:off x="962280" y="1932124"/>
            <a:ext cx="4131213" cy="1260300"/>
          </a:xfrm>
          <a:prstGeom prst="rect">
            <a:avLst/>
          </a:prstGeom>
        </p:spPr>
        <p:txBody>
          <a:bodyPr lIns="91425" tIns="91425" rIns="91425" bIns="91425" anchor="t" anchorCtr="0">
            <a:noAutofit/>
          </a:bodyPr>
          <a:lstStyle/>
          <a:p>
            <a:pPr marL="342900" indent="-342900"/>
            <a:r>
              <a:rPr lang="en" sz="2000" dirty="0" smtClean="0"/>
              <a:t>Free video sharing website</a:t>
            </a:r>
          </a:p>
          <a:p>
            <a:pPr marL="342900" indent="-342900"/>
            <a:endParaRPr lang="en" sz="2000" dirty="0" smtClean="0"/>
          </a:p>
          <a:p>
            <a:pPr marL="342900" indent="-342900"/>
            <a:r>
              <a:rPr lang="en" sz="2000" dirty="0" smtClean="0"/>
              <a:t>Allows people to discover, watch, and share originally-created videos</a:t>
            </a:r>
            <a:endParaRPr lang="en" sz="2000" dirty="0"/>
          </a:p>
        </p:txBody>
      </p:sp>
      <p:pic>
        <p:nvPicPr>
          <p:cNvPr id="136" name="Shape 136"/>
          <p:cNvPicPr preferRelativeResize="0"/>
          <p:nvPr/>
        </p:nvPicPr>
        <p:blipFill>
          <a:blip r:embed="rId3">
            <a:extLst>
              <a:ext uri="{28A0092B-C50C-407E-A947-70E740481C1C}">
                <a14:useLocalDpi xmlns:a14="http://schemas.microsoft.com/office/drawing/2010/main" val="0"/>
              </a:ext>
            </a:extLst>
          </a:blip>
          <a:stretch>
            <a:fillRect/>
          </a:stretch>
        </p:blipFill>
        <p:spPr>
          <a:xfrm>
            <a:off x="5493774" y="1755058"/>
            <a:ext cx="3419898" cy="3174591"/>
          </a:xfrm>
          <a:prstGeom prst="ellipse">
            <a:avLst/>
          </a:prstGeom>
          <a:solidFill>
            <a:schemeClr val="bg1"/>
          </a:solidFill>
          <a:ln w="76200" cap="flat" cmpd="sng">
            <a:solidFill>
              <a:srgbClr val="000000"/>
            </a:solidFill>
            <a:prstDash val="solid"/>
            <a:round/>
            <a:headEnd type="none" w="med" len="med"/>
            <a:tailEnd type="none" w="med" len="med"/>
          </a:ln>
        </p:spPr>
      </p:pic>
      <p:sp>
        <p:nvSpPr>
          <p:cNvPr id="5" name="TextBox 1"/>
          <p:cNvSpPr txBox="1"/>
          <p:nvPr/>
        </p:nvSpPr>
        <p:spPr>
          <a:xfrm>
            <a:off x="0" y="4897279"/>
            <a:ext cx="3034805" cy="246221"/>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1pPr>
            <a:lvl2pPr marL="4572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2pPr>
            <a:lvl3pPr marL="9144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3pPr>
            <a:lvl4pPr marL="13716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4pPr>
            <a:lvl5pPr marL="18288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5pPr>
            <a:lvl6pPr marL="22860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6pPr>
            <a:lvl7pPr marL="27432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7pPr>
            <a:lvl8pPr marL="32004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8pPr>
            <a:lvl9pPr marL="36576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9pPr>
          </a:lstStyle>
          <a:p>
            <a:r>
              <a:rPr lang="en-US" sz="1000" dirty="0">
                <a:solidFill>
                  <a:schemeClr val="bg1"/>
                </a:solidFill>
              </a:rPr>
              <a:t>© 2022 The Regents of the University of </a:t>
            </a:r>
            <a:r>
              <a:rPr lang="en-US" sz="1000" dirty="0" smtClean="0">
                <a:solidFill>
                  <a:schemeClr val="bg1"/>
                </a:solidFill>
              </a:rPr>
              <a:t>Michigan</a:t>
            </a:r>
            <a:endParaRPr lang="en-US" sz="1000" dirty="0">
              <a:solidFill>
                <a:schemeClr val="bg1"/>
              </a:solidFill>
            </a:endParaRPr>
          </a:p>
        </p:txBody>
      </p:sp>
    </p:spTree>
    <p:extLst>
      <p:ext uri="{BB962C8B-B14F-4D97-AF65-F5344CB8AC3E}">
        <p14:creationId xmlns:p14="http://schemas.microsoft.com/office/powerpoint/2010/main" val="13138387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rot="161682">
            <a:off x="977419" y="1056305"/>
            <a:ext cx="4938961" cy="760138"/>
          </a:xfrm>
          <a:prstGeom prst="rect">
            <a:avLst/>
          </a:prstGeom>
        </p:spPr>
        <p:txBody>
          <a:bodyPr lIns="91425" tIns="91425" rIns="91425" bIns="91425" anchor="t" anchorCtr="0">
            <a:noAutofit/>
          </a:bodyPr>
          <a:lstStyle/>
          <a:p>
            <a:pPr lvl="0" rtl="0">
              <a:spcBef>
                <a:spcPts val="0"/>
              </a:spcBef>
              <a:buNone/>
            </a:pPr>
            <a:r>
              <a:rPr lang="en" sz="4800" dirty="0" smtClean="0"/>
              <a:t>Tumblr</a:t>
            </a:r>
            <a:endParaRPr lang="en" sz="4800" dirty="0"/>
          </a:p>
        </p:txBody>
      </p:sp>
      <p:sp>
        <p:nvSpPr>
          <p:cNvPr id="135" name="Shape 135"/>
          <p:cNvSpPr txBox="1">
            <a:spLocks noGrp="1"/>
          </p:cNvSpPr>
          <p:nvPr>
            <p:ph type="body" idx="1"/>
          </p:nvPr>
        </p:nvSpPr>
        <p:spPr>
          <a:xfrm>
            <a:off x="1178200" y="2087798"/>
            <a:ext cx="3943800" cy="1260300"/>
          </a:xfrm>
          <a:prstGeom prst="rect">
            <a:avLst/>
          </a:prstGeom>
        </p:spPr>
        <p:txBody>
          <a:bodyPr lIns="91425" tIns="91425" rIns="91425" bIns="91425" anchor="t" anchorCtr="0">
            <a:noAutofit/>
          </a:bodyPr>
          <a:lstStyle/>
          <a:p>
            <a:pPr marL="285750" indent="-285750"/>
            <a:r>
              <a:rPr lang="en" sz="2000" dirty="0" smtClean="0"/>
              <a:t>Blogging platform dominated by pictures, videos, and animated graphics</a:t>
            </a:r>
            <a:endParaRPr lang="en" sz="2000" dirty="0"/>
          </a:p>
        </p:txBody>
      </p:sp>
      <p:pic>
        <p:nvPicPr>
          <p:cNvPr id="136" name="Shape 136"/>
          <p:cNvPicPr preferRelativeResize="0"/>
          <p:nvPr/>
        </p:nvPicPr>
        <p:blipFill>
          <a:blip r:embed="rId3">
            <a:extLst>
              <a:ext uri="{28A0092B-C50C-407E-A947-70E740481C1C}">
                <a14:useLocalDpi xmlns:a14="http://schemas.microsoft.com/office/drawing/2010/main" val="0"/>
              </a:ext>
            </a:extLst>
          </a:blip>
          <a:stretch>
            <a:fillRect/>
          </a:stretch>
        </p:blipFill>
        <p:spPr>
          <a:xfrm>
            <a:off x="5713650" y="1759149"/>
            <a:ext cx="3177899" cy="3177899"/>
          </a:xfrm>
          <a:prstGeom prst="ellipse">
            <a:avLst/>
          </a:prstGeom>
          <a:noFill/>
          <a:ln w="76200" cap="flat" cmpd="sng">
            <a:solidFill>
              <a:srgbClr val="000000"/>
            </a:solidFill>
            <a:prstDash val="solid"/>
            <a:round/>
            <a:headEnd type="none" w="med" len="med"/>
            <a:tailEnd type="none" w="med" len="med"/>
          </a:ln>
        </p:spPr>
      </p:pic>
      <p:sp>
        <p:nvSpPr>
          <p:cNvPr id="5" name="TextBox 1"/>
          <p:cNvSpPr txBox="1"/>
          <p:nvPr/>
        </p:nvSpPr>
        <p:spPr>
          <a:xfrm>
            <a:off x="0" y="4897279"/>
            <a:ext cx="3034805" cy="246221"/>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1pPr>
            <a:lvl2pPr marL="4572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2pPr>
            <a:lvl3pPr marL="9144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3pPr>
            <a:lvl4pPr marL="13716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4pPr>
            <a:lvl5pPr marL="18288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5pPr>
            <a:lvl6pPr marL="22860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6pPr>
            <a:lvl7pPr marL="27432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7pPr>
            <a:lvl8pPr marL="32004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8pPr>
            <a:lvl9pPr marL="36576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9pPr>
          </a:lstStyle>
          <a:p>
            <a:r>
              <a:rPr lang="en-US" sz="1000" dirty="0">
                <a:solidFill>
                  <a:schemeClr val="bg1"/>
                </a:solidFill>
              </a:rPr>
              <a:t>© 2022 The Regents of the University of </a:t>
            </a:r>
            <a:r>
              <a:rPr lang="en-US" sz="1000" dirty="0" smtClean="0">
                <a:solidFill>
                  <a:schemeClr val="bg1"/>
                </a:solidFill>
              </a:rPr>
              <a:t>Michigan</a:t>
            </a:r>
            <a:endParaRPr lang="en-US" sz="1000" dirty="0">
              <a:solidFill>
                <a:schemeClr val="bg1"/>
              </a:solidFill>
            </a:endParaRPr>
          </a:p>
        </p:txBody>
      </p:sp>
    </p:spTree>
    <p:extLst>
      <p:ext uri="{BB962C8B-B14F-4D97-AF65-F5344CB8AC3E}">
        <p14:creationId xmlns:p14="http://schemas.microsoft.com/office/powerpoint/2010/main" val="1074144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Shape 140"/>
        <p:cNvGrpSpPr/>
        <p:nvPr/>
      </p:nvGrpSpPr>
      <p:grpSpPr>
        <a:xfrm>
          <a:off x="0" y="0"/>
          <a:ext cx="0" cy="0"/>
          <a:chOff x="0" y="0"/>
          <a:chExt cx="0" cy="0"/>
        </a:xfrm>
      </p:grpSpPr>
      <p:sp>
        <p:nvSpPr>
          <p:cNvPr id="141" name="Shape 141"/>
          <p:cNvSpPr txBox="1">
            <a:spLocks noGrp="1"/>
          </p:cNvSpPr>
          <p:nvPr>
            <p:ph type="title" idx="4294967295"/>
          </p:nvPr>
        </p:nvSpPr>
        <p:spPr>
          <a:xfrm>
            <a:off x="0" y="571544"/>
            <a:ext cx="4157663" cy="1380000"/>
          </a:xfrm>
          <a:prstGeom prst="rect">
            <a:avLst/>
          </a:prstGeom>
        </p:spPr>
        <p:txBody>
          <a:bodyPr lIns="91425" tIns="91425" rIns="91425" bIns="91425" anchor="t" anchorCtr="0">
            <a:noAutofit/>
          </a:bodyPr>
          <a:lstStyle/>
          <a:p>
            <a:pPr lvl="0" algn="ctr" rtl="0">
              <a:spcBef>
                <a:spcPts val="0"/>
              </a:spcBef>
              <a:buNone/>
            </a:pPr>
            <a:r>
              <a:rPr lang="en" sz="5400" b="0" dirty="0" smtClean="0">
                <a:solidFill>
                  <a:srgbClr val="0070C0"/>
                </a:solidFill>
              </a:rPr>
              <a:t/>
            </a:r>
            <a:br>
              <a:rPr lang="en" sz="5400" b="0" dirty="0" smtClean="0">
                <a:solidFill>
                  <a:srgbClr val="0070C0"/>
                </a:solidFill>
              </a:rPr>
            </a:br>
            <a:endParaRPr lang="en" sz="5400" dirty="0">
              <a:solidFill>
                <a:srgbClr val="0070C0"/>
              </a:solidFill>
            </a:endParaRPr>
          </a:p>
        </p:txBody>
      </p:sp>
      <p:sp useBgFill="1">
        <p:nvSpPr>
          <p:cNvPr id="4" name="Shape 114"/>
          <p:cNvSpPr/>
          <p:nvPr/>
        </p:nvSpPr>
        <p:spPr>
          <a:xfrm>
            <a:off x="814388" y="3540294"/>
            <a:ext cx="7536656" cy="1245700"/>
          </a:xfrm>
          <a:prstGeom prst="rect">
            <a:avLst/>
          </a:prstGeom>
        </p:spPr>
        <p:txBody>
          <a:bodyPr>
            <a:prstTxWarp prst="textPlain">
              <a:avLst/>
            </a:prstTxWarp>
          </a:bodyPr>
          <a:lstStyle/>
          <a:p>
            <a:pPr lvl="0" algn="ctr"/>
            <a:r>
              <a:rPr lang="en-US" b="0" i="0" dirty="0" smtClean="0">
                <a:ln w="38100" cap="flat" cmpd="sng">
                  <a:solidFill>
                    <a:srgbClr val="FFFFFF"/>
                  </a:solidFill>
                  <a:prstDash val="solid"/>
                  <a:miter/>
                  <a:headEnd type="none" w="med" len="med"/>
                  <a:tailEnd type="none" w="med" len="med"/>
                </a:ln>
                <a:solidFill>
                  <a:srgbClr val="001936">
                    <a:alpha val="21920"/>
                  </a:srgbClr>
                </a:solidFill>
                <a:latin typeface="Bangers"/>
              </a:rPr>
              <a:t>What do you do online?</a:t>
            </a:r>
            <a:endParaRPr b="0" i="0" dirty="0">
              <a:ln w="38100" cap="flat" cmpd="sng">
                <a:solidFill>
                  <a:srgbClr val="FFFFFF"/>
                </a:solidFill>
                <a:prstDash val="solid"/>
                <a:miter/>
                <a:headEnd type="none" w="med" len="med"/>
                <a:tailEnd type="none" w="med" len="med"/>
              </a:ln>
              <a:solidFill>
                <a:srgbClr val="001936">
                  <a:alpha val="21920"/>
                </a:srgbClr>
              </a:solidFill>
              <a:latin typeface="Bangers"/>
            </a:endParaRPr>
          </a:p>
        </p:txBody>
      </p:sp>
      <p:sp>
        <p:nvSpPr>
          <p:cNvPr id="5" name="TextBox 1"/>
          <p:cNvSpPr txBox="1"/>
          <p:nvPr/>
        </p:nvSpPr>
        <p:spPr>
          <a:xfrm>
            <a:off x="0" y="4897279"/>
            <a:ext cx="3034805" cy="246221"/>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1pPr>
            <a:lvl2pPr marL="4572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2pPr>
            <a:lvl3pPr marL="9144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3pPr>
            <a:lvl4pPr marL="13716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4pPr>
            <a:lvl5pPr marL="18288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5pPr>
            <a:lvl6pPr marL="22860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6pPr>
            <a:lvl7pPr marL="27432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7pPr>
            <a:lvl8pPr marL="32004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8pPr>
            <a:lvl9pPr marL="36576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9pPr>
          </a:lstStyle>
          <a:p>
            <a:r>
              <a:rPr lang="en-US" sz="1000" dirty="0">
                <a:solidFill>
                  <a:schemeClr val="bg1"/>
                </a:solidFill>
              </a:rPr>
              <a:t>© 2022 The Regents of the University of </a:t>
            </a:r>
            <a:r>
              <a:rPr lang="en-US" sz="1000" dirty="0" smtClean="0">
                <a:solidFill>
                  <a:schemeClr val="bg1"/>
                </a:solidFill>
              </a:rPr>
              <a:t>Michigan</a:t>
            </a:r>
            <a:endParaRPr lang="en-US" sz="1000" dirty="0">
              <a:solidFill>
                <a:schemeClr val="bg1"/>
              </a:solidFill>
            </a:endParaRPr>
          </a:p>
        </p:txBody>
      </p:sp>
    </p:spTree>
    <p:extLst>
      <p:ext uri="{BB962C8B-B14F-4D97-AF65-F5344CB8AC3E}">
        <p14:creationId xmlns:p14="http://schemas.microsoft.com/office/powerpoint/2010/main" val="10645819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24BB0"/>
        </a:solidFill>
        <a:effectLst/>
      </p:bgPr>
    </p:bg>
    <p:spTree>
      <p:nvGrpSpPr>
        <p:cNvPr id="1" name="Shape 98"/>
        <p:cNvGrpSpPr/>
        <p:nvPr/>
      </p:nvGrpSpPr>
      <p:grpSpPr>
        <a:xfrm>
          <a:off x="0" y="0"/>
          <a:ext cx="0" cy="0"/>
          <a:chOff x="0" y="0"/>
          <a:chExt cx="0" cy="0"/>
        </a:xfrm>
      </p:grpSpPr>
      <p:sp>
        <p:nvSpPr>
          <p:cNvPr id="99" name="Shape 99"/>
          <p:cNvSpPr txBox="1">
            <a:spLocks noGrp="1"/>
          </p:cNvSpPr>
          <p:nvPr>
            <p:ph type="ctrTitle" idx="4294967295"/>
          </p:nvPr>
        </p:nvSpPr>
        <p:spPr>
          <a:xfrm>
            <a:off x="441475" y="810173"/>
            <a:ext cx="4444200" cy="1159800"/>
          </a:xfrm>
          <a:prstGeom prst="rect">
            <a:avLst/>
          </a:prstGeom>
        </p:spPr>
        <p:txBody>
          <a:bodyPr lIns="91425" tIns="91425" rIns="91425" bIns="91425" anchor="b" anchorCtr="0">
            <a:noAutofit/>
          </a:bodyPr>
          <a:lstStyle/>
          <a:p>
            <a:pPr lvl="0" rtl="0">
              <a:spcBef>
                <a:spcPts val="0"/>
              </a:spcBef>
              <a:buNone/>
            </a:pPr>
            <a:r>
              <a:rPr lang="en" sz="10400" dirty="0" smtClean="0">
                <a:solidFill>
                  <a:srgbClr val="FAD900"/>
                </a:solidFill>
              </a:rPr>
              <a:t>Risky</a:t>
            </a:r>
            <a:endParaRPr lang="en" sz="10400" dirty="0">
              <a:solidFill>
                <a:srgbClr val="FAD900"/>
              </a:solidFill>
            </a:endParaRPr>
          </a:p>
        </p:txBody>
      </p:sp>
      <p:sp>
        <p:nvSpPr>
          <p:cNvPr id="100" name="Shape 100"/>
          <p:cNvSpPr txBox="1">
            <a:spLocks noGrp="1"/>
          </p:cNvSpPr>
          <p:nvPr>
            <p:ph type="subTitle" idx="4294967295"/>
          </p:nvPr>
        </p:nvSpPr>
        <p:spPr>
          <a:xfrm>
            <a:off x="612324" y="3244450"/>
            <a:ext cx="6398075" cy="784800"/>
          </a:xfrm>
          <a:prstGeom prst="rect">
            <a:avLst/>
          </a:prstGeom>
        </p:spPr>
        <p:txBody>
          <a:bodyPr lIns="91425" tIns="91425" rIns="91425" bIns="91425" anchor="t" anchorCtr="0">
            <a:noAutofit/>
          </a:bodyPr>
          <a:lstStyle/>
          <a:p>
            <a:pPr marL="342900" indent="-342900">
              <a:spcBef>
                <a:spcPts val="0"/>
              </a:spcBef>
            </a:pPr>
            <a:r>
              <a:rPr lang="en" sz="2400" b="1" dirty="0" smtClean="0">
                <a:solidFill>
                  <a:srgbClr val="FFCC00"/>
                </a:solidFill>
              </a:rPr>
              <a:t>SENDING</a:t>
            </a:r>
            <a:r>
              <a:rPr lang="en" sz="2400" dirty="0" smtClean="0">
                <a:solidFill>
                  <a:srgbClr val="FFFFFF"/>
                </a:solidFill>
              </a:rPr>
              <a:t> mean or rude messages</a:t>
            </a:r>
          </a:p>
          <a:p>
            <a:pPr marL="342900" indent="-342900">
              <a:spcBef>
                <a:spcPts val="0"/>
              </a:spcBef>
            </a:pPr>
            <a:r>
              <a:rPr lang="en" sz="2400" b="1" dirty="0" smtClean="0">
                <a:solidFill>
                  <a:srgbClr val="FFCC00"/>
                </a:solidFill>
              </a:rPr>
              <a:t>SHARING</a:t>
            </a:r>
            <a:r>
              <a:rPr lang="en" sz="2400" dirty="0" smtClean="0">
                <a:solidFill>
                  <a:srgbClr val="FFFFFF"/>
                </a:solidFill>
              </a:rPr>
              <a:t> inappropriate photos</a:t>
            </a:r>
          </a:p>
          <a:p>
            <a:pPr marL="342900" indent="-342900">
              <a:spcBef>
                <a:spcPts val="0"/>
              </a:spcBef>
            </a:pPr>
            <a:r>
              <a:rPr lang="en" sz="2400" b="1" dirty="0" smtClean="0">
                <a:solidFill>
                  <a:srgbClr val="FFCC00"/>
                </a:solidFill>
              </a:rPr>
              <a:t>TALKING</a:t>
            </a:r>
            <a:r>
              <a:rPr lang="en" sz="2400" dirty="0" smtClean="0">
                <a:solidFill>
                  <a:srgbClr val="FFFFFF"/>
                </a:solidFill>
              </a:rPr>
              <a:t> to people you don’t know</a:t>
            </a:r>
          </a:p>
          <a:p>
            <a:pPr marL="342900" indent="-342900">
              <a:spcBef>
                <a:spcPts val="0"/>
              </a:spcBef>
            </a:pPr>
            <a:r>
              <a:rPr lang="en" sz="2400" b="1" dirty="0" smtClean="0">
                <a:solidFill>
                  <a:srgbClr val="FFCC00"/>
                </a:solidFill>
              </a:rPr>
              <a:t>VISITING</a:t>
            </a:r>
            <a:r>
              <a:rPr lang="en" sz="2400" dirty="0" smtClean="0">
                <a:solidFill>
                  <a:srgbClr val="FFFFFF"/>
                </a:solidFill>
              </a:rPr>
              <a:t> adult sites</a:t>
            </a:r>
          </a:p>
          <a:p>
            <a:pPr lvl="0" rtl="0">
              <a:spcBef>
                <a:spcPts val="0"/>
              </a:spcBef>
              <a:buNone/>
            </a:pPr>
            <a:endParaRPr lang="en" sz="2400" dirty="0">
              <a:solidFill>
                <a:srgbClr val="FFFFFF"/>
              </a:solidFill>
            </a:endParaRPr>
          </a:p>
        </p:txBody>
      </p:sp>
      <p:sp>
        <p:nvSpPr>
          <p:cNvPr id="114" name="Shape 114"/>
          <p:cNvSpPr/>
          <p:nvPr/>
        </p:nvSpPr>
        <p:spPr>
          <a:xfrm>
            <a:off x="750136" y="1475750"/>
            <a:ext cx="4835952" cy="1245700"/>
          </a:xfrm>
          <a:prstGeom prst="rect">
            <a:avLst/>
          </a:prstGeom>
        </p:spPr>
        <p:txBody>
          <a:bodyPr>
            <a:prstTxWarp prst="textPlain">
              <a:avLst/>
            </a:prstTxWarp>
          </a:bodyPr>
          <a:lstStyle/>
          <a:p>
            <a:pPr lvl="0" algn="ctr"/>
            <a:r>
              <a:rPr lang="en-US" b="0" i="0" dirty="0" smtClean="0">
                <a:ln w="38100" cap="flat" cmpd="sng">
                  <a:solidFill>
                    <a:srgbClr val="FFFFFF"/>
                  </a:solidFill>
                  <a:prstDash val="solid"/>
                  <a:miter/>
                  <a:headEnd type="none" w="med" len="med"/>
                  <a:tailEnd type="none" w="med" len="med"/>
                </a:ln>
                <a:solidFill>
                  <a:srgbClr val="001936">
                    <a:alpha val="21920"/>
                  </a:srgbClr>
                </a:solidFill>
                <a:latin typeface="Bangers"/>
              </a:rPr>
              <a:t>Behaviors</a:t>
            </a:r>
            <a:endParaRPr b="0" i="0" dirty="0">
              <a:ln w="38100" cap="flat" cmpd="sng">
                <a:solidFill>
                  <a:srgbClr val="FFFFFF"/>
                </a:solidFill>
                <a:prstDash val="solid"/>
                <a:miter/>
                <a:headEnd type="none" w="med" len="med"/>
                <a:tailEnd type="none" w="med" len="med"/>
              </a:ln>
              <a:solidFill>
                <a:srgbClr val="001936">
                  <a:alpha val="21920"/>
                </a:srgbClr>
              </a:solidFill>
              <a:latin typeface="Bangers"/>
            </a:endParaRPr>
          </a:p>
        </p:txBody>
      </p:sp>
      <p:grpSp>
        <p:nvGrpSpPr>
          <p:cNvPr id="18" name="Shape 415"/>
          <p:cNvGrpSpPr/>
          <p:nvPr/>
        </p:nvGrpSpPr>
        <p:grpSpPr>
          <a:xfrm>
            <a:off x="6388100" y="2824427"/>
            <a:ext cx="2279650" cy="1861246"/>
            <a:chOff x="2583325" y="2972875"/>
            <a:chExt cx="462850" cy="445750"/>
          </a:xfrm>
        </p:grpSpPr>
        <p:sp>
          <p:nvSpPr>
            <p:cNvPr id="19" name="Shape 416"/>
            <p:cNvSpPr/>
            <p:nvPr/>
          </p:nvSpPr>
          <p:spPr>
            <a:xfrm>
              <a:off x="2701775" y="3323350"/>
              <a:ext cx="225950" cy="95275"/>
            </a:xfrm>
            <a:custGeom>
              <a:avLst/>
              <a:gdLst/>
              <a:ahLst/>
              <a:cxnLst/>
              <a:rect l="0" t="0" r="0" b="0"/>
              <a:pathLst>
                <a:path w="9038" h="3811" extrusionOk="0">
                  <a:moveTo>
                    <a:pt x="2956" y="1"/>
                  </a:moveTo>
                  <a:lnTo>
                    <a:pt x="2956" y="2956"/>
                  </a:lnTo>
                  <a:lnTo>
                    <a:pt x="685" y="2956"/>
                  </a:lnTo>
                  <a:lnTo>
                    <a:pt x="514" y="3005"/>
                  </a:lnTo>
                  <a:lnTo>
                    <a:pt x="367" y="3103"/>
                  </a:lnTo>
                  <a:lnTo>
                    <a:pt x="245" y="3200"/>
                  </a:lnTo>
                  <a:lnTo>
                    <a:pt x="147" y="3322"/>
                  </a:lnTo>
                  <a:lnTo>
                    <a:pt x="50" y="3469"/>
                  </a:lnTo>
                  <a:lnTo>
                    <a:pt x="1" y="3640"/>
                  </a:lnTo>
                  <a:lnTo>
                    <a:pt x="1" y="3811"/>
                  </a:lnTo>
                  <a:lnTo>
                    <a:pt x="9037" y="3811"/>
                  </a:lnTo>
                  <a:lnTo>
                    <a:pt x="9037" y="3640"/>
                  </a:lnTo>
                  <a:lnTo>
                    <a:pt x="8988" y="3469"/>
                  </a:lnTo>
                  <a:lnTo>
                    <a:pt x="8891" y="3322"/>
                  </a:lnTo>
                  <a:lnTo>
                    <a:pt x="8793" y="3200"/>
                  </a:lnTo>
                  <a:lnTo>
                    <a:pt x="8671" y="3103"/>
                  </a:lnTo>
                  <a:lnTo>
                    <a:pt x="8524" y="3005"/>
                  </a:lnTo>
                  <a:lnTo>
                    <a:pt x="8353" y="2956"/>
                  </a:lnTo>
                  <a:lnTo>
                    <a:pt x="6082" y="2956"/>
                  </a:lnTo>
                  <a:lnTo>
                    <a:pt x="6082"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20" name="Shape 417"/>
            <p:cNvSpPr/>
            <p:nvPr/>
          </p:nvSpPr>
          <p:spPr>
            <a:xfrm>
              <a:off x="2583325" y="2972875"/>
              <a:ext cx="462850" cy="337075"/>
            </a:xfrm>
            <a:custGeom>
              <a:avLst/>
              <a:gdLst/>
              <a:ahLst/>
              <a:cxnLst/>
              <a:rect l="0" t="0" r="0" b="0"/>
              <a:pathLst>
                <a:path w="18514" h="13483" extrusionOk="0">
                  <a:moveTo>
                    <a:pt x="17048" y="1466"/>
                  </a:moveTo>
                  <a:lnTo>
                    <a:pt x="17048" y="12017"/>
                  </a:lnTo>
                  <a:lnTo>
                    <a:pt x="1466" y="12017"/>
                  </a:lnTo>
                  <a:lnTo>
                    <a:pt x="1466" y="1466"/>
                  </a:lnTo>
                  <a:close/>
                  <a:moveTo>
                    <a:pt x="391" y="1"/>
                  </a:moveTo>
                  <a:lnTo>
                    <a:pt x="318" y="50"/>
                  </a:lnTo>
                  <a:lnTo>
                    <a:pt x="220" y="74"/>
                  </a:lnTo>
                  <a:lnTo>
                    <a:pt x="147" y="148"/>
                  </a:lnTo>
                  <a:lnTo>
                    <a:pt x="98" y="221"/>
                  </a:lnTo>
                  <a:lnTo>
                    <a:pt x="49" y="294"/>
                  </a:lnTo>
                  <a:lnTo>
                    <a:pt x="25" y="392"/>
                  </a:lnTo>
                  <a:lnTo>
                    <a:pt x="1" y="489"/>
                  </a:lnTo>
                  <a:lnTo>
                    <a:pt x="1" y="12994"/>
                  </a:lnTo>
                  <a:lnTo>
                    <a:pt x="25" y="13092"/>
                  </a:lnTo>
                  <a:lnTo>
                    <a:pt x="49" y="13189"/>
                  </a:lnTo>
                  <a:lnTo>
                    <a:pt x="98" y="13263"/>
                  </a:lnTo>
                  <a:lnTo>
                    <a:pt x="147" y="13336"/>
                  </a:lnTo>
                  <a:lnTo>
                    <a:pt x="220" y="13409"/>
                  </a:lnTo>
                  <a:lnTo>
                    <a:pt x="318" y="13434"/>
                  </a:lnTo>
                  <a:lnTo>
                    <a:pt x="391" y="13483"/>
                  </a:lnTo>
                  <a:lnTo>
                    <a:pt x="18123" y="13483"/>
                  </a:lnTo>
                  <a:lnTo>
                    <a:pt x="18196" y="13434"/>
                  </a:lnTo>
                  <a:lnTo>
                    <a:pt x="18293" y="13409"/>
                  </a:lnTo>
                  <a:lnTo>
                    <a:pt x="18367" y="13336"/>
                  </a:lnTo>
                  <a:lnTo>
                    <a:pt x="18416" y="13263"/>
                  </a:lnTo>
                  <a:lnTo>
                    <a:pt x="18464" y="13189"/>
                  </a:lnTo>
                  <a:lnTo>
                    <a:pt x="18489" y="13092"/>
                  </a:lnTo>
                  <a:lnTo>
                    <a:pt x="18513" y="12994"/>
                  </a:lnTo>
                  <a:lnTo>
                    <a:pt x="18513" y="489"/>
                  </a:lnTo>
                  <a:lnTo>
                    <a:pt x="18489" y="392"/>
                  </a:lnTo>
                  <a:lnTo>
                    <a:pt x="18464" y="294"/>
                  </a:lnTo>
                  <a:lnTo>
                    <a:pt x="18416" y="221"/>
                  </a:lnTo>
                  <a:lnTo>
                    <a:pt x="18367" y="148"/>
                  </a:lnTo>
                  <a:lnTo>
                    <a:pt x="18293" y="74"/>
                  </a:lnTo>
                  <a:lnTo>
                    <a:pt x="18196" y="50"/>
                  </a:lnTo>
                  <a:lnTo>
                    <a:pt x="18123"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grpSp>
      <p:sp>
        <p:nvSpPr>
          <p:cNvPr id="8" name="TextBox 1"/>
          <p:cNvSpPr txBox="1"/>
          <p:nvPr/>
        </p:nvSpPr>
        <p:spPr>
          <a:xfrm>
            <a:off x="0" y="4897279"/>
            <a:ext cx="3034805" cy="246221"/>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1pPr>
            <a:lvl2pPr marL="4572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2pPr>
            <a:lvl3pPr marL="9144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3pPr>
            <a:lvl4pPr marL="13716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4pPr>
            <a:lvl5pPr marL="18288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5pPr>
            <a:lvl6pPr marL="22860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6pPr>
            <a:lvl7pPr marL="27432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7pPr>
            <a:lvl8pPr marL="32004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8pPr>
            <a:lvl9pPr marL="36576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9pPr>
          </a:lstStyle>
          <a:p>
            <a:r>
              <a:rPr lang="en-US" sz="1000" dirty="0">
                <a:solidFill>
                  <a:schemeClr val="bg1"/>
                </a:solidFill>
              </a:rPr>
              <a:t>© 2022 The Regents of the University of </a:t>
            </a:r>
            <a:r>
              <a:rPr lang="en-US" sz="1000" dirty="0" smtClean="0">
                <a:solidFill>
                  <a:schemeClr val="bg1"/>
                </a:solidFill>
              </a:rPr>
              <a:t>Michigan</a:t>
            </a:r>
            <a:endParaRPr lang="en-US" sz="1000" dirty="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49651"/>
        </a:solidFill>
        <a:effectLst/>
      </p:bgPr>
    </p:bg>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962275" y="1801923"/>
            <a:ext cx="2992890" cy="2666100"/>
          </a:xfrm>
          <a:prstGeom prst="rect">
            <a:avLst/>
          </a:prstGeom>
        </p:spPr>
        <p:txBody>
          <a:bodyPr lIns="91425" tIns="91425" rIns="91425" bIns="91425" anchor="t" anchorCtr="0">
            <a:noAutofit/>
          </a:bodyPr>
          <a:lstStyle/>
          <a:p>
            <a:pPr marL="342900" indent="-342900"/>
            <a:r>
              <a:rPr lang="en" dirty="0" smtClean="0"/>
              <a:t>Passwords</a:t>
            </a:r>
          </a:p>
          <a:p>
            <a:pPr marL="342900" indent="-342900"/>
            <a:r>
              <a:rPr lang="en" dirty="0" smtClean="0"/>
              <a:t>Home Address</a:t>
            </a:r>
          </a:p>
          <a:p>
            <a:pPr marL="342900" indent="-342900"/>
            <a:r>
              <a:rPr lang="en" dirty="0" smtClean="0"/>
              <a:t>Location</a:t>
            </a:r>
          </a:p>
          <a:p>
            <a:pPr marL="342900" indent="-342900"/>
            <a:r>
              <a:rPr lang="en" dirty="0" smtClean="0"/>
              <a:t>Home/Cell Phone Numbers</a:t>
            </a:r>
            <a:endParaRPr lang="en" dirty="0"/>
          </a:p>
        </p:txBody>
      </p:sp>
      <p:sp>
        <p:nvSpPr>
          <p:cNvPr id="120" name="Shape 120"/>
          <p:cNvSpPr txBox="1">
            <a:spLocks noGrp="1"/>
          </p:cNvSpPr>
          <p:nvPr>
            <p:ph type="title"/>
          </p:nvPr>
        </p:nvSpPr>
        <p:spPr>
          <a:xfrm rot="161729">
            <a:off x="976260" y="876905"/>
            <a:ext cx="7029878" cy="760138"/>
          </a:xfrm>
          <a:prstGeom prst="rect">
            <a:avLst/>
          </a:prstGeom>
        </p:spPr>
        <p:txBody>
          <a:bodyPr lIns="91425" tIns="91425" rIns="91425" bIns="91425" anchor="b" anchorCtr="0">
            <a:noAutofit/>
          </a:bodyPr>
          <a:lstStyle/>
          <a:p>
            <a:pPr lvl="0">
              <a:spcBef>
                <a:spcPts val="0"/>
              </a:spcBef>
              <a:buNone/>
            </a:pPr>
            <a:r>
              <a:rPr lang="en-US" dirty="0" smtClean="0"/>
              <a:t>T</a:t>
            </a:r>
            <a:r>
              <a:rPr lang="en" dirty="0" smtClean="0"/>
              <a:t>oo much information (TMI)</a:t>
            </a:r>
            <a:endParaRPr lang="en" dirty="0"/>
          </a:p>
        </p:txBody>
      </p:sp>
      <p:pic>
        <p:nvPicPr>
          <p:cNvPr id="2050" name="Picture 2" descr="https://dailyprivacy.files.wordpress.com/2013/02/blog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7612" y="1974067"/>
            <a:ext cx="3422511" cy="183101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1"/>
          <p:cNvSpPr txBox="1"/>
          <p:nvPr/>
        </p:nvSpPr>
        <p:spPr>
          <a:xfrm>
            <a:off x="0" y="4897279"/>
            <a:ext cx="3034805" cy="246221"/>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1pPr>
            <a:lvl2pPr marL="4572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2pPr>
            <a:lvl3pPr marL="9144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3pPr>
            <a:lvl4pPr marL="13716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4pPr>
            <a:lvl5pPr marL="18288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5pPr>
            <a:lvl6pPr marL="22860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6pPr>
            <a:lvl7pPr marL="27432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7pPr>
            <a:lvl8pPr marL="32004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8pPr>
            <a:lvl9pPr marL="36576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9pPr>
          </a:lstStyle>
          <a:p>
            <a:r>
              <a:rPr lang="en-US" sz="1000" dirty="0">
                <a:solidFill>
                  <a:schemeClr val="bg1"/>
                </a:solidFill>
              </a:rPr>
              <a:t>© 2022 The Regents of the University of </a:t>
            </a:r>
            <a:r>
              <a:rPr lang="en-US" sz="1000" dirty="0" smtClean="0">
                <a:solidFill>
                  <a:schemeClr val="bg1"/>
                </a:solidFill>
              </a:rPr>
              <a:t>Michigan</a:t>
            </a:r>
            <a:endParaRPr lang="en-US" sz="10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AD900"/>
        </a:solidFill>
        <a:effectLst/>
      </p:bgPr>
    </p:bg>
    <p:spTree>
      <p:nvGrpSpPr>
        <p:cNvPr id="1" name="Shape 92"/>
        <p:cNvGrpSpPr/>
        <p:nvPr/>
      </p:nvGrpSpPr>
      <p:grpSpPr>
        <a:xfrm>
          <a:off x="0" y="0"/>
          <a:ext cx="0" cy="0"/>
          <a:chOff x="0" y="0"/>
          <a:chExt cx="0" cy="0"/>
        </a:xfrm>
      </p:grpSpPr>
      <p:pic>
        <p:nvPicPr>
          <p:cNvPr id="3074" name="Picture 2" descr="http://www.digitalmomblog.com/wp-content/uploads/2010/06/internet-safety-mont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6181" y="1343835"/>
            <a:ext cx="2813942" cy="1987518"/>
          </a:xfrm>
          <a:prstGeom prst="rect">
            <a:avLst/>
          </a:prstGeom>
          <a:noFill/>
          <a:extLst>
            <a:ext uri="{909E8E84-426E-40DD-AFC4-6F175D3DCCD1}">
              <a14:hiddenFill xmlns:a14="http://schemas.microsoft.com/office/drawing/2010/main">
                <a:solidFill>
                  <a:srgbClr val="FFFFFF"/>
                </a:solidFill>
              </a14:hiddenFill>
            </a:ext>
          </a:extLst>
        </p:spPr>
      </p:pic>
      <p:sp>
        <p:nvSpPr>
          <p:cNvPr id="93" name="Shape 93"/>
          <p:cNvSpPr txBox="1">
            <a:spLocks noGrp="1"/>
          </p:cNvSpPr>
          <p:nvPr>
            <p:ph type="title"/>
          </p:nvPr>
        </p:nvSpPr>
        <p:spPr>
          <a:xfrm rot="161729">
            <a:off x="976260" y="876905"/>
            <a:ext cx="7029878" cy="760138"/>
          </a:xfrm>
          <a:prstGeom prst="rect">
            <a:avLst/>
          </a:prstGeom>
        </p:spPr>
        <p:txBody>
          <a:bodyPr lIns="91425" tIns="91425" rIns="91425" bIns="91425" anchor="b" anchorCtr="0">
            <a:noAutofit/>
          </a:bodyPr>
          <a:lstStyle/>
          <a:p>
            <a:pPr lvl="0">
              <a:spcBef>
                <a:spcPts val="0"/>
              </a:spcBef>
              <a:buNone/>
            </a:pPr>
            <a:r>
              <a:rPr lang="en" dirty="0" smtClean="0"/>
              <a:t>INAPPROPRIATE CONTENT</a:t>
            </a:r>
            <a:endParaRPr lang="en" dirty="0"/>
          </a:p>
        </p:txBody>
      </p:sp>
      <p:sp>
        <p:nvSpPr>
          <p:cNvPr id="94" name="Shape 94"/>
          <p:cNvSpPr txBox="1">
            <a:spLocks noGrp="1"/>
          </p:cNvSpPr>
          <p:nvPr>
            <p:ph type="body" idx="1"/>
          </p:nvPr>
        </p:nvSpPr>
        <p:spPr>
          <a:xfrm>
            <a:off x="962275" y="1839900"/>
            <a:ext cx="7177550" cy="3303600"/>
          </a:xfrm>
          <a:prstGeom prst="rect">
            <a:avLst/>
          </a:prstGeom>
        </p:spPr>
        <p:txBody>
          <a:bodyPr lIns="91425" tIns="91425" rIns="91425" bIns="91425" anchor="t" anchorCtr="0">
            <a:noAutofit/>
          </a:bodyPr>
          <a:lstStyle/>
          <a:p>
            <a:pPr marL="457200" lvl="0" indent="-381000" rtl="0">
              <a:spcBef>
                <a:spcPts val="0"/>
              </a:spcBef>
              <a:buSzPct val="100000"/>
            </a:pPr>
            <a:r>
              <a:rPr lang="en" sz="2400" dirty="0" smtClean="0"/>
              <a:t>Drinking and drug use</a:t>
            </a:r>
          </a:p>
          <a:p>
            <a:pPr marL="457200" lvl="0" indent="-381000" rtl="0">
              <a:spcBef>
                <a:spcPts val="0"/>
              </a:spcBef>
              <a:buSzPct val="100000"/>
            </a:pPr>
            <a:r>
              <a:rPr lang="en" sz="2400" dirty="0" smtClean="0"/>
              <a:t>Hate speech</a:t>
            </a:r>
          </a:p>
          <a:p>
            <a:pPr marL="457200" lvl="0" indent="-381000" rtl="0">
              <a:spcBef>
                <a:spcPts val="0"/>
              </a:spcBef>
              <a:buSzPct val="100000"/>
            </a:pPr>
            <a:r>
              <a:rPr lang="en" sz="2400" dirty="0" smtClean="0"/>
              <a:t>Offensive gestures</a:t>
            </a:r>
          </a:p>
          <a:p>
            <a:pPr marL="457200" lvl="0" indent="-381000" rtl="0">
              <a:spcBef>
                <a:spcPts val="0"/>
              </a:spcBef>
              <a:buSzPct val="100000"/>
            </a:pPr>
            <a:r>
              <a:rPr lang="en" sz="2400" dirty="0" smtClean="0"/>
              <a:t>Profanity</a:t>
            </a:r>
          </a:p>
          <a:p>
            <a:pPr marL="457200" lvl="0" indent="-381000" rtl="0">
              <a:spcBef>
                <a:spcPts val="0"/>
              </a:spcBef>
              <a:buSzPct val="100000"/>
            </a:pPr>
            <a:r>
              <a:rPr lang="en" sz="2400" dirty="0" smtClean="0"/>
              <a:t>Revealing or suggestive images/pictures</a:t>
            </a:r>
          </a:p>
          <a:p>
            <a:pPr marL="457200" lvl="0" indent="-381000" rtl="0">
              <a:spcBef>
                <a:spcPts val="0"/>
              </a:spcBef>
              <a:buSzPct val="100000"/>
            </a:pPr>
            <a:r>
              <a:rPr lang="en" sz="2400" dirty="0" smtClean="0"/>
              <a:t>Threats</a:t>
            </a:r>
            <a:endParaRPr lang="en" sz="2400" dirty="0"/>
          </a:p>
        </p:txBody>
      </p:sp>
      <p:sp>
        <p:nvSpPr>
          <p:cNvPr id="5" name="TextBox 1"/>
          <p:cNvSpPr txBox="1"/>
          <p:nvPr/>
        </p:nvSpPr>
        <p:spPr>
          <a:xfrm>
            <a:off x="0" y="4897279"/>
            <a:ext cx="3034805" cy="246221"/>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1pPr>
            <a:lvl2pPr marL="4572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2pPr>
            <a:lvl3pPr marL="9144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3pPr>
            <a:lvl4pPr marL="13716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4pPr>
            <a:lvl5pPr marL="18288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5pPr>
            <a:lvl6pPr marL="22860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6pPr>
            <a:lvl7pPr marL="27432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7pPr>
            <a:lvl8pPr marL="32004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8pPr>
            <a:lvl9pPr marL="36576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9pPr>
          </a:lstStyle>
          <a:p>
            <a:r>
              <a:rPr lang="en-US" sz="1000" dirty="0">
                <a:solidFill>
                  <a:schemeClr val="bg1"/>
                </a:solidFill>
              </a:rPr>
              <a:t>© 2022 The Regents of the University of </a:t>
            </a:r>
            <a:r>
              <a:rPr lang="en-US" sz="1000" dirty="0" smtClean="0">
                <a:solidFill>
                  <a:schemeClr val="bg1"/>
                </a:solidFill>
              </a:rPr>
              <a:t>Michigan</a:t>
            </a:r>
            <a:endParaRPr lang="en-US" sz="1000" dirty="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rot="161682">
            <a:off x="976348" y="1101827"/>
            <a:ext cx="6875509" cy="760138"/>
          </a:xfrm>
          <a:prstGeom prst="rect">
            <a:avLst/>
          </a:prstGeom>
        </p:spPr>
        <p:txBody>
          <a:bodyPr lIns="91425" tIns="91425" rIns="91425" bIns="91425" anchor="t" anchorCtr="0">
            <a:noAutofit/>
          </a:bodyPr>
          <a:lstStyle/>
          <a:p>
            <a:pPr lvl="0" rtl="0">
              <a:spcBef>
                <a:spcPts val="0"/>
              </a:spcBef>
              <a:buNone/>
            </a:pPr>
            <a:r>
              <a:rPr lang="en" sz="4800" dirty="0" smtClean="0"/>
              <a:t>Posting these things may…</a:t>
            </a:r>
            <a:endParaRPr lang="en" sz="4800" dirty="0"/>
          </a:p>
        </p:txBody>
      </p:sp>
      <p:sp>
        <p:nvSpPr>
          <p:cNvPr id="135" name="Shape 135"/>
          <p:cNvSpPr txBox="1">
            <a:spLocks noGrp="1"/>
          </p:cNvSpPr>
          <p:nvPr>
            <p:ph type="body" idx="1"/>
          </p:nvPr>
        </p:nvSpPr>
        <p:spPr>
          <a:xfrm>
            <a:off x="1235350" y="2200968"/>
            <a:ext cx="3943800" cy="1594390"/>
          </a:xfrm>
          <a:prstGeom prst="rect">
            <a:avLst/>
          </a:prstGeom>
        </p:spPr>
        <p:txBody>
          <a:bodyPr lIns="91425" tIns="91425" rIns="91425" bIns="91425" anchor="t" anchorCtr="0">
            <a:noAutofit/>
          </a:bodyPr>
          <a:lstStyle/>
          <a:p>
            <a:pPr marL="285750" indent="-285750"/>
            <a:r>
              <a:rPr lang="en" sz="2000" dirty="0" smtClean="0"/>
              <a:t>Ruin your reputation</a:t>
            </a:r>
          </a:p>
          <a:p>
            <a:pPr marL="285750" indent="-285750"/>
            <a:endParaRPr lang="en" sz="2000" dirty="0" smtClean="0"/>
          </a:p>
          <a:p>
            <a:pPr marL="285750" indent="-285750"/>
            <a:r>
              <a:rPr lang="en" sz="2000" dirty="0" smtClean="0"/>
              <a:t>Get you in trouble with your parents, school, or the law</a:t>
            </a:r>
          </a:p>
          <a:p>
            <a:pPr marL="285750" indent="-285750"/>
            <a:endParaRPr lang="en" sz="2000" dirty="0" smtClean="0"/>
          </a:p>
          <a:p>
            <a:pPr marL="285750" indent="-285750"/>
            <a:r>
              <a:rPr lang="en" sz="2000" dirty="0" smtClean="0"/>
              <a:t>Damage future opportunities</a:t>
            </a:r>
            <a:endParaRPr lang="en" sz="2000" dirty="0"/>
          </a:p>
        </p:txBody>
      </p:sp>
      <p:pic>
        <p:nvPicPr>
          <p:cNvPr id="136" name="Shape 136"/>
          <p:cNvPicPr preferRelativeResize="0"/>
          <p:nvPr/>
        </p:nvPicPr>
        <p:blipFill>
          <a:blip r:embed="rId3">
            <a:extLst>
              <a:ext uri="{28A0092B-C50C-407E-A947-70E740481C1C}">
                <a14:useLocalDpi xmlns:a14="http://schemas.microsoft.com/office/drawing/2010/main" val="0"/>
              </a:ext>
            </a:extLst>
          </a:blip>
          <a:stretch>
            <a:fillRect/>
          </a:stretch>
        </p:blipFill>
        <p:spPr>
          <a:xfrm>
            <a:off x="6090268" y="2282116"/>
            <a:ext cx="2837832" cy="2670884"/>
          </a:xfrm>
          <a:prstGeom prst="ellipse">
            <a:avLst/>
          </a:prstGeom>
          <a:noFill/>
          <a:ln w="76200" cap="flat" cmpd="sng">
            <a:solidFill>
              <a:srgbClr val="000000"/>
            </a:solidFill>
            <a:prstDash val="solid"/>
            <a:round/>
            <a:headEnd type="none" w="med" len="med"/>
            <a:tailEnd type="none" w="med" len="med"/>
          </a:ln>
        </p:spPr>
      </p:pic>
      <p:sp>
        <p:nvSpPr>
          <p:cNvPr id="5" name="TextBox 1"/>
          <p:cNvSpPr txBox="1"/>
          <p:nvPr/>
        </p:nvSpPr>
        <p:spPr>
          <a:xfrm>
            <a:off x="0" y="4897279"/>
            <a:ext cx="3034805" cy="246221"/>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1pPr>
            <a:lvl2pPr marL="4572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2pPr>
            <a:lvl3pPr marL="9144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3pPr>
            <a:lvl4pPr marL="13716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4pPr>
            <a:lvl5pPr marL="18288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5pPr>
            <a:lvl6pPr marL="22860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6pPr>
            <a:lvl7pPr marL="27432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7pPr>
            <a:lvl8pPr marL="32004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8pPr>
            <a:lvl9pPr marL="36576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9pPr>
          </a:lstStyle>
          <a:p>
            <a:r>
              <a:rPr lang="en-US" sz="1000" dirty="0">
                <a:solidFill>
                  <a:schemeClr val="bg1"/>
                </a:solidFill>
              </a:rPr>
              <a:t>© 2022 The Regents of the University of </a:t>
            </a:r>
            <a:r>
              <a:rPr lang="en-US" sz="1000" dirty="0" smtClean="0">
                <a:solidFill>
                  <a:schemeClr val="bg1"/>
                </a:solidFill>
              </a:rPr>
              <a:t>Michigan</a:t>
            </a:r>
            <a:endParaRPr lang="en-US" sz="1000" dirty="0">
              <a:solidFill>
                <a:schemeClr val="bg1"/>
              </a:solidFill>
            </a:endParaRPr>
          </a:p>
        </p:txBody>
      </p:sp>
    </p:spTree>
    <p:extLst>
      <p:ext uri="{BB962C8B-B14F-4D97-AF65-F5344CB8AC3E}">
        <p14:creationId xmlns:p14="http://schemas.microsoft.com/office/powerpoint/2010/main" val="2947397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A6CD02"/>
        </a:solidFill>
        <a:effectLst/>
      </p:bgPr>
    </p:bg>
    <p:spTree>
      <p:nvGrpSpPr>
        <p:cNvPr id="1" name="Shape 224"/>
        <p:cNvGrpSpPr/>
        <p:nvPr/>
      </p:nvGrpSpPr>
      <p:grpSpPr>
        <a:xfrm>
          <a:off x="0" y="0"/>
          <a:ext cx="0" cy="0"/>
          <a:chOff x="0" y="0"/>
          <a:chExt cx="0" cy="0"/>
        </a:xfrm>
      </p:grpSpPr>
      <p:sp>
        <p:nvSpPr>
          <p:cNvPr id="227" name="Shape 227"/>
          <p:cNvSpPr txBox="1">
            <a:spLocks noGrp="1"/>
          </p:cNvSpPr>
          <p:nvPr>
            <p:ph type="body" idx="4294967295"/>
          </p:nvPr>
        </p:nvSpPr>
        <p:spPr>
          <a:xfrm>
            <a:off x="85726" y="-181338"/>
            <a:ext cx="9144000" cy="1360056"/>
          </a:xfrm>
          <a:prstGeom prst="rect">
            <a:avLst/>
          </a:prstGeom>
        </p:spPr>
        <p:txBody>
          <a:bodyPr lIns="91425" tIns="91425" rIns="91425" bIns="91425" anchor="b" anchorCtr="0">
            <a:noAutofit/>
          </a:bodyPr>
          <a:lstStyle/>
          <a:p>
            <a:pPr lvl="0" algn="ctr" rtl="0">
              <a:spcBef>
                <a:spcPts val="0"/>
              </a:spcBef>
              <a:buNone/>
            </a:pPr>
            <a:r>
              <a:rPr lang="en" sz="6000" dirty="0" smtClean="0">
                <a:solidFill>
                  <a:srgbClr val="FFFFFF"/>
                </a:solidFill>
                <a:latin typeface="Bangers"/>
                <a:ea typeface="Bangers"/>
                <a:cs typeface="Bangers"/>
                <a:sym typeface="Bangers"/>
              </a:rPr>
              <a:t>Friend or Fake</a:t>
            </a:r>
            <a:endParaRPr lang="en" sz="6000" dirty="0">
              <a:solidFill>
                <a:srgbClr val="FFFFFF"/>
              </a:solidFill>
              <a:latin typeface="Bangers"/>
              <a:ea typeface="Bangers"/>
              <a:cs typeface="Bangers"/>
              <a:sym typeface="Bangers"/>
            </a:endParaRPr>
          </a:p>
        </p:txBody>
      </p:sp>
      <p:grpSp>
        <p:nvGrpSpPr>
          <p:cNvPr id="6" name="Group 5"/>
          <p:cNvGrpSpPr/>
          <p:nvPr/>
        </p:nvGrpSpPr>
        <p:grpSpPr>
          <a:xfrm>
            <a:off x="1989536" y="1021557"/>
            <a:ext cx="5336380" cy="3950494"/>
            <a:chOff x="3989900" y="805701"/>
            <a:chExt cx="4566938" cy="3555413"/>
          </a:xfrm>
        </p:grpSpPr>
        <p:sp>
          <p:nvSpPr>
            <p:cNvPr id="7" name="Shape 239"/>
            <p:cNvSpPr/>
            <p:nvPr/>
          </p:nvSpPr>
          <p:spPr>
            <a:xfrm>
              <a:off x="4181017" y="994513"/>
              <a:ext cx="4184700" cy="2672100"/>
            </a:xfrm>
            <a:prstGeom prst="rect">
              <a:avLst/>
            </a:prstGeom>
            <a:solidFill>
              <a:srgbClr val="001936">
                <a:alpha val="21920"/>
              </a:srgbClr>
            </a:solidFill>
            <a:ln>
              <a:noFill/>
            </a:ln>
          </p:spPr>
          <p:txBody>
            <a:bodyPr lIns="91425" tIns="91425" rIns="91425" bIns="91425" anchor="ctr" anchorCtr="0">
              <a:noAutofit/>
            </a:bodyPr>
            <a:lstStyle/>
            <a:p>
              <a:pPr lvl="0" algn="ctr" rtl="0">
                <a:spcBef>
                  <a:spcPts val="0"/>
                </a:spcBef>
                <a:buNone/>
              </a:pPr>
              <a:r>
                <a:rPr lang="en" sz="1000">
                  <a:solidFill>
                    <a:srgbClr val="FFFFFF"/>
                  </a:solidFill>
                  <a:latin typeface="Sniglet"/>
                  <a:ea typeface="Sniglet"/>
                  <a:cs typeface="Sniglet"/>
                  <a:sym typeface="Sniglet"/>
                </a:rPr>
                <a:t>Place your screenshot here</a:t>
              </a:r>
            </a:p>
          </p:txBody>
        </p:sp>
        <p:sp>
          <p:nvSpPr>
            <p:cNvPr id="8" name="Shape 240"/>
            <p:cNvSpPr/>
            <p:nvPr/>
          </p:nvSpPr>
          <p:spPr>
            <a:xfrm>
              <a:off x="3989900" y="805701"/>
              <a:ext cx="4566938" cy="3555413"/>
            </a:xfrm>
            <a:custGeom>
              <a:avLst/>
              <a:gdLst/>
              <a:ahLst/>
              <a:cxnLst/>
              <a:rect l="0" t="0" r="0" b="0"/>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w="2857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pic>
        <p:nvPicPr>
          <p:cNvPr id="2" name="y4nyluaXoFY"/>
          <p:cNvPicPr>
            <a:picLocks noRot="1" noChangeAspect="1"/>
          </p:cNvPicPr>
          <p:nvPr>
            <a:videoFile r:link="rId1"/>
          </p:nvPr>
        </p:nvPicPr>
        <p:blipFill>
          <a:blip r:embed="rId4"/>
          <a:stretch>
            <a:fillRect/>
          </a:stretch>
        </p:blipFill>
        <p:spPr>
          <a:xfrm>
            <a:off x="2212853" y="1231350"/>
            <a:ext cx="4889742" cy="2969026"/>
          </a:xfrm>
          <a:prstGeom prst="rect">
            <a:avLst/>
          </a:prstGeom>
        </p:spPr>
      </p:pic>
      <p:sp>
        <p:nvSpPr>
          <p:cNvPr id="9" name="TextBox 1"/>
          <p:cNvSpPr txBox="1"/>
          <p:nvPr/>
        </p:nvSpPr>
        <p:spPr>
          <a:xfrm>
            <a:off x="0" y="4897279"/>
            <a:ext cx="3034805" cy="246221"/>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1pPr>
            <a:lvl2pPr marL="4572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2pPr>
            <a:lvl3pPr marL="9144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3pPr>
            <a:lvl4pPr marL="13716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4pPr>
            <a:lvl5pPr marL="18288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5pPr>
            <a:lvl6pPr marL="22860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6pPr>
            <a:lvl7pPr marL="27432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7pPr>
            <a:lvl8pPr marL="32004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8pPr>
            <a:lvl9pPr marL="36576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9pPr>
          </a:lstStyle>
          <a:p>
            <a:r>
              <a:rPr lang="en-US" sz="1000" dirty="0">
                <a:solidFill>
                  <a:schemeClr val="bg1"/>
                </a:solidFill>
              </a:rPr>
              <a:t>© 2022 The Regents of the University of </a:t>
            </a:r>
            <a:r>
              <a:rPr lang="en-US" sz="1000" dirty="0" smtClean="0">
                <a:solidFill>
                  <a:schemeClr val="bg1"/>
                </a:solidFill>
              </a:rPr>
              <a:t>Michigan</a:t>
            </a:r>
            <a:endParaRPr lang="en-US" sz="1000" dirty="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r="-8000" b="-70000"/>
          </a:stretch>
        </a:blipFill>
        <a:effectLst/>
      </p:bgPr>
    </p:bg>
    <p:spTree>
      <p:nvGrpSpPr>
        <p:cNvPr id="1" name="Shape 140"/>
        <p:cNvGrpSpPr/>
        <p:nvPr/>
      </p:nvGrpSpPr>
      <p:grpSpPr>
        <a:xfrm>
          <a:off x="0" y="0"/>
          <a:ext cx="0" cy="0"/>
          <a:chOff x="0" y="0"/>
          <a:chExt cx="0" cy="0"/>
        </a:xfrm>
      </p:grpSpPr>
      <p:sp>
        <p:nvSpPr>
          <p:cNvPr id="141" name="Shape 141"/>
          <p:cNvSpPr txBox="1">
            <a:spLocks noGrp="1"/>
          </p:cNvSpPr>
          <p:nvPr>
            <p:ph type="title" idx="4294967295"/>
          </p:nvPr>
        </p:nvSpPr>
        <p:spPr>
          <a:xfrm>
            <a:off x="0" y="571544"/>
            <a:ext cx="4157663" cy="1380000"/>
          </a:xfrm>
          <a:prstGeom prst="rect">
            <a:avLst/>
          </a:prstGeom>
        </p:spPr>
        <p:txBody>
          <a:bodyPr lIns="91425" tIns="91425" rIns="91425" bIns="91425" anchor="t" anchorCtr="0">
            <a:noAutofit/>
          </a:bodyPr>
          <a:lstStyle/>
          <a:p>
            <a:pPr lvl="0" algn="ctr" rtl="0">
              <a:spcBef>
                <a:spcPts val="0"/>
              </a:spcBef>
              <a:buNone/>
            </a:pPr>
            <a:r>
              <a:rPr lang="en" sz="5400" b="0" dirty="0" smtClean="0">
                <a:solidFill>
                  <a:srgbClr val="0070C0"/>
                </a:solidFill>
              </a:rPr>
              <a:t/>
            </a:r>
            <a:br>
              <a:rPr lang="en" sz="5400" b="0" dirty="0" smtClean="0">
                <a:solidFill>
                  <a:srgbClr val="0070C0"/>
                </a:solidFill>
              </a:rPr>
            </a:br>
            <a:r>
              <a:rPr lang="en" sz="5400" b="0" dirty="0" smtClean="0">
                <a:solidFill>
                  <a:srgbClr val="0070C0"/>
                </a:solidFill>
              </a:rPr>
              <a:t>is </a:t>
            </a:r>
            <a:r>
              <a:rPr lang="en" sz="5400" dirty="0" smtClean="0">
                <a:solidFill>
                  <a:srgbClr val="0070C0"/>
                </a:solidFill>
              </a:rPr>
              <a:t>I</a:t>
            </a:r>
            <a:r>
              <a:rPr lang="en" sz="5400" b="0" dirty="0" smtClean="0">
                <a:solidFill>
                  <a:srgbClr val="0070C0"/>
                </a:solidFill>
              </a:rPr>
              <a:t>nternet safety important?</a:t>
            </a:r>
            <a:endParaRPr lang="en" sz="5400" dirty="0">
              <a:solidFill>
                <a:srgbClr val="0070C0"/>
              </a:solidFill>
            </a:endParaRPr>
          </a:p>
        </p:txBody>
      </p:sp>
      <p:sp>
        <p:nvSpPr>
          <p:cNvPr id="3" name="Shape 99"/>
          <p:cNvSpPr txBox="1">
            <a:spLocks/>
          </p:cNvSpPr>
          <p:nvPr/>
        </p:nvSpPr>
        <p:spPr>
          <a:xfrm>
            <a:off x="1048694" y="571544"/>
            <a:ext cx="2237431" cy="1159800"/>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ct val="100000"/>
              <a:buFont typeface="Bangers"/>
              <a:buNone/>
              <a:defRPr sz="3000" b="0" i="0" u="none" strike="noStrike" cap="none">
                <a:solidFill>
                  <a:schemeClr val="dk1"/>
                </a:solidFill>
                <a:latin typeface="Bangers"/>
                <a:ea typeface="Bangers"/>
                <a:cs typeface="Bangers"/>
                <a:sym typeface="Bangers"/>
              </a:defRPr>
            </a:lvl1pPr>
            <a:lvl2pPr lvl="1">
              <a:spcBef>
                <a:spcPts val="0"/>
              </a:spcBef>
              <a:buClr>
                <a:schemeClr val="dk1"/>
              </a:buClr>
              <a:buSzPct val="100000"/>
              <a:buFont typeface="Bangers"/>
              <a:buNone/>
              <a:defRPr sz="3000">
                <a:solidFill>
                  <a:schemeClr val="dk1"/>
                </a:solidFill>
                <a:latin typeface="Bangers"/>
                <a:ea typeface="Bangers"/>
                <a:cs typeface="Bangers"/>
                <a:sym typeface="Bangers"/>
              </a:defRPr>
            </a:lvl2pPr>
            <a:lvl3pPr lvl="2">
              <a:spcBef>
                <a:spcPts val="0"/>
              </a:spcBef>
              <a:buClr>
                <a:schemeClr val="dk1"/>
              </a:buClr>
              <a:buSzPct val="100000"/>
              <a:buFont typeface="Bangers"/>
              <a:buNone/>
              <a:defRPr sz="3000">
                <a:solidFill>
                  <a:schemeClr val="dk1"/>
                </a:solidFill>
                <a:latin typeface="Bangers"/>
                <a:ea typeface="Bangers"/>
                <a:cs typeface="Bangers"/>
                <a:sym typeface="Bangers"/>
              </a:defRPr>
            </a:lvl3pPr>
            <a:lvl4pPr lvl="3">
              <a:spcBef>
                <a:spcPts val="0"/>
              </a:spcBef>
              <a:buClr>
                <a:schemeClr val="dk1"/>
              </a:buClr>
              <a:buSzPct val="100000"/>
              <a:buFont typeface="Bangers"/>
              <a:buNone/>
              <a:defRPr sz="3000">
                <a:solidFill>
                  <a:schemeClr val="dk1"/>
                </a:solidFill>
                <a:latin typeface="Bangers"/>
                <a:ea typeface="Bangers"/>
                <a:cs typeface="Bangers"/>
                <a:sym typeface="Bangers"/>
              </a:defRPr>
            </a:lvl4pPr>
            <a:lvl5pPr lvl="4">
              <a:spcBef>
                <a:spcPts val="0"/>
              </a:spcBef>
              <a:buClr>
                <a:schemeClr val="dk1"/>
              </a:buClr>
              <a:buSzPct val="100000"/>
              <a:buFont typeface="Bangers"/>
              <a:buNone/>
              <a:defRPr sz="3000">
                <a:solidFill>
                  <a:schemeClr val="dk1"/>
                </a:solidFill>
                <a:latin typeface="Bangers"/>
                <a:ea typeface="Bangers"/>
                <a:cs typeface="Bangers"/>
                <a:sym typeface="Bangers"/>
              </a:defRPr>
            </a:lvl5pPr>
            <a:lvl6pPr lvl="5">
              <a:spcBef>
                <a:spcPts val="0"/>
              </a:spcBef>
              <a:buClr>
                <a:schemeClr val="dk1"/>
              </a:buClr>
              <a:buSzPct val="100000"/>
              <a:buFont typeface="Bangers"/>
              <a:buNone/>
              <a:defRPr sz="3000">
                <a:solidFill>
                  <a:schemeClr val="dk1"/>
                </a:solidFill>
                <a:latin typeface="Bangers"/>
                <a:ea typeface="Bangers"/>
                <a:cs typeface="Bangers"/>
                <a:sym typeface="Bangers"/>
              </a:defRPr>
            </a:lvl6pPr>
            <a:lvl7pPr lvl="6">
              <a:spcBef>
                <a:spcPts val="0"/>
              </a:spcBef>
              <a:buClr>
                <a:schemeClr val="dk1"/>
              </a:buClr>
              <a:buSzPct val="100000"/>
              <a:buFont typeface="Bangers"/>
              <a:buNone/>
              <a:defRPr sz="3000">
                <a:solidFill>
                  <a:schemeClr val="dk1"/>
                </a:solidFill>
                <a:latin typeface="Bangers"/>
                <a:ea typeface="Bangers"/>
                <a:cs typeface="Bangers"/>
                <a:sym typeface="Bangers"/>
              </a:defRPr>
            </a:lvl7pPr>
            <a:lvl8pPr lvl="7">
              <a:spcBef>
                <a:spcPts val="0"/>
              </a:spcBef>
              <a:buClr>
                <a:schemeClr val="dk1"/>
              </a:buClr>
              <a:buSzPct val="100000"/>
              <a:buFont typeface="Bangers"/>
              <a:buNone/>
              <a:defRPr sz="3000">
                <a:solidFill>
                  <a:schemeClr val="dk1"/>
                </a:solidFill>
                <a:latin typeface="Bangers"/>
                <a:ea typeface="Bangers"/>
                <a:cs typeface="Bangers"/>
                <a:sym typeface="Bangers"/>
              </a:defRPr>
            </a:lvl8pPr>
            <a:lvl9pPr lvl="8">
              <a:spcBef>
                <a:spcPts val="0"/>
              </a:spcBef>
              <a:buClr>
                <a:schemeClr val="dk1"/>
              </a:buClr>
              <a:buSzPct val="100000"/>
              <a:buFont typeface="Bangers"/>
              <a:buNone/>
              <a:defRPr sz="3000">
                <a:solidFill>
                  <a:schemeClr val="dk1"/>
                </a:solidFill>
                <a:latin typeface="Bangers"/>
                <a:ea typeface="Bangers"/>
                <a:cs typeface="Bangers"/>
                <a:sym typeface="Bangers"/>
              </a:defRPr>
            </a:lvl9pPr>
          </a:lstStyle>
          <a:p>
            <a:r>
              <a:rPr lang="en" sz="10400" dirty="0" smtClean="0">
                <a:solidFill>
                  <a:srgbClr val="FAD900"/>
                </a:solidFill>
              </a:rPr>
              <a:t>Why</a:t>
            </a:r>
            <a:endParaRPr lang="en" sz="10400" dirty="0">
              <a:solidFill>
                <a:srgbClr val="FAD900"/>
              </a:solidFill>
            </a:endParaRPr>
          </a:p>
        </p:txBody>
      </p:sp>
      <p:sp>
        <p:nvSpPr>
          <p:cNvPr id="4" name="TextBox 1"/>
          <p:cNvSpPr txBox="1"/>
          <p:nvPr/>
        </p:nvSpPr>
        <p:spPr>
          <a:xfrm>
            <a:off x="0" y="4897279"/>
            <a:ext cx="3034805" cy="246221"/>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1pPr>
            <a:lvl2pPr marL="4572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2pPr>
            <a:lvl3pPr marL="9144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3pPr>
            <a:lvl4pPr marL="13716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4pPr>
            <a:lvl5pPr marL="18288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5pPr>
            <a:lvl6pPr marL="22860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6pPr>
            <a:lvl7pPr marL="27432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7pPr>
            <a:lvl8pPr marL="32004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8pPr>
            <a:lvl9pPr marL="36576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9pPr>
          </a:lstStyle>
          <a:p>
            <a:r>
              <a:rPr lang="en-US" sz="1000" dirty="0">
                <a:solidFill>
                  <a:schemeClr val="bg1"/>
                </a:solidFill>
              </a:rPr>
              <a:t>© 2022 The Regents of the University of </a:t>
            </a:r>
            <a:r>
              <a:rPr lang="en-US" sz="1000" dirty="0" smtClean="0">
                <a:solidFill>
                  <a:schemeClr val="bg1"/>
                </a:solidFill>
              </a:rPr>
              <a:t>Michigan</a:t>
            </a:r>
            <a:endParaRPr lang="en-US" sz="1000"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6CD02"/>
        </a:solidFill>
        <a:effectLst/>
      </p:bgPr>
    </p:bg>
    <p:spTree>
      <p:nvGrpSpPr>
        <p:cNvPr id="1" name="Shape 81"/>
        <p:cNvGrpSpPr/>
        <p:nvPr/>
      </p:nvGrpSpPr>
      <p:grpSpPr>
        <a:xfrm>
          <a:off x="0" y="0"/>
          <a:ext cx="0" cy="0"/>
          <a:chOff x="0" y="0"/>
          <a:chExt cx="0" cy="0"/>
        </a:xfrm>
      </p:grpSpPr>
      <p:sp>
        <p:nvSpPr>
          <p:cNvPr id="82" name="Shape 82"/>
          <p:cNvSpPr txBox="1">
            <a:spLocks noGrp="1"/>
          </p:cNvSpPr>
          <p:nvPr>
            <p:ph type="ctrTitle"/>
          </p:nvPr>
        </p:nvSpPr>
        <p:spPr>
          <a:xfrm>
            <a:off x="4031275" y="2345350"/>
            <a:ext cx="3767400" cy="1159800"/>
          </a:xfrm>
          <a:prstGeom prst="rect">
            <a:avLst/>
          </a:prstGeom>
        </p:spPr>
        <p:txBody>
          <a:bodyPr lIns="91425" tIns="91425" rIns="91425" bIns="91425" anchor="b" anchorCtr="0">
            <a:noAutofit/>
          </a:bodyPr>
          <a:lstStyle/>
          <a:p>
            <a:pPr lvl="0" rtl="0">
              <a:spcBef>
                <a:spcPts val="0"/>
              </a:spcBef>
              <a:buNone/>
            </a:pPr>
            <a:r>
              <a:rPr lang="en" sz="4800" dirty="0" smtClean="0"/>
              <a:t>What are some popular social media outlets?</a:t>
            </a:r>
            <a:endParaRPr lang="en" sz="4800" dirty="0"/>
          </a:p>
        </p:txBody>
      </p:sp>
      <p:sp>
        <p:nvSpPr>
          <p:cNvPr id="3" name="TextBox 1"/>
          <p:cNvSpPr txBox="1"/>
          <p:nvPr/>
        </p:nvSpPr>
        <p:spPr>
          <a:xfrm>
            <a:off x="0" y="4897279"/>
            <a:ext cx="3034805" cy="246221"/>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1pPr>
            <a:lvl2pPr marL="4572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2pPr>
            <a:lvl3pPr marL="9144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3pPr>
            <a:lvl4pPr marL="13716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4pPr>
            <a:lvl5pPr marL="18288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5pPr>
            <a:lvl6pPr marL="22860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6pPr>
            <a:lvl7pPr marL="27432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7pPr>
            <a:lvl8pPr marL="32004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8pPr>
            <a:lvl9pPr marL="36576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9pPr>
          </a:lstStyle>
          <a:p>
            <a:r>
              <a:rPr lang="en-US" sz="1000" dirty="0">
                <a:solidFill>
                  <a:schemeClr val="bg1"/>
                </a:solidFill>
              </a:rPr>
              <a:t>© 2022 The Regents of the University of </a:t>
            </a:r>
            <a:r>
              <a:rPr lang="en-US" sz="1000" dirty="0" smtClean="0">
                <a:solidFill>
                  <a:schemeClr val="bg1"/>
                </a:solidFill>
              </a:rPr>
              <a:t>Michigan</a:t>
            </a:r>
            <a:endParaRPr lang="en-US" sz="1000"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grpSp>
        <p:nvGrpSpPr>
          <p:cNvPr id="2" name="Group 1"/>
          <p:cNvGrpSpPr/>
          <p:nvPr/>
        </p:nvGrpSpPr>
        <p:grpSpPr>
          <a:xfrm>
            <a:off x="4174451" y="998582"/>
            <a:ext cx="4856375" cy="3737724"/>
            <a:chOff x="3989900" y="805701"/>
            <a:chExt cx="4566938" cy="3555413"/>
          </a:xfrm>
        </p:grpSpPr>
        <p:sp>
          <p:nvSpPr>
            <p:cNvPr id="239" name="Shape 239"/>
            <p:cNvSpPr/>
            <p:nvPr/>
          </p:nvSpPr>
          <p:spPr>
            <a:xfrm>
              <a:off x="4181017" y="994513"/>
              <a:ext cx="4184700" cy="2672100"/>
            </a:xfrm>
            <a:prstGeom prst="rect">
              <a:avLst/>
            </a:prstGeom>
            <a:solidFill>
              <a:srgbClr val="001936">
                <a:alpha val="21920"/>
              </a:srgbClr>
            </a:solidFill>
            <a:ln>
              <a:noFill/>
            </a:ln>
          </p:spPr>
          <p:txBody>
            <a:bodyPr lIns="91425" tIns="91425" rIns="91425" bIns="91425" anchor="ctr" anchorCtr="0">
              <a:noAutofit/>
            </a:bodyPr>
            <a:lstStyle/>
            <a:p>
              <a:pPr lvl="0" algn="ctr" rtl="0">
                <a:spcBef>
                  <a:spcPts val="0"/>
                </a:spcBef>
                <a:buNone/>
              </a:pPr>
              <a:r>
                <a:rPr lang="en" sz="1000">
                  <a:solidFill>
                    <a:srgbClr val="FFFFFF"/>
                  </a:solidFill>
                  <a:latin typeface="Sniglet"/>
                  <a:ea typeface="Sniglet"/>
                  <a:cs typeface="Sniglet"/>
                  <a:sym typeface="Sniglet"/>
                </a:rPr>
                <a:t>Place your screenshot here</a:t>
              </a:r>
            </a:p>
          </p:txBody>
        </p:sp>
        <p:sp>
          <p:nvSpPr>
            <p:cNvPr id="240" name="Shape 240"/>
            <p:cNvSpPr/>
            <p:nvPr/>
          </p:nvSpPr>
          <p:spPr>
            <a:xfrm>
              <a:off x="3989900" y="805701"/>
              <a:ext cx="4566938" cy="3555413"/>
            </a:xfrm>
            <a:custGeom>
              <a:avLst/>
              <a:gdLst/>
              <a:ahLst/>
              <a:cxnLst/>
              <a:rect l="0" t="0" r="0" b="0"/>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w="2857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241" name="Shape 241"/>
          <p:cNvSpPr txBox="1">
            <a:spLocks noGrp="1"/>
          </p:cNvSpPr>
          <p:nvPr>
            <p:ph type="body" idx="4294967295"/>
          </p:nvPr>
        </p:nvSpPr>
        <p:spPr>
          <a:xfrm>
            <a:off x="207023" y="1474754"/>
            <a:ext cx="3867775" cy="1814136"/>
          </a:xfrm>
          <a:prstGeom prst="rect">
            <a:avLst/>
          </a:prstGeom>
        </p:spPr>
        <p:txBody>
          <a:bodyPr lIns="91425" tIns="91425" rIns="91425" bIns="91425" anchor="b" anchorCtr="0">
            <a:noAutofit/>
          </a:bodyPr>
          <a:lstStyle/>
          <a:p>
            <a:pPr lvl="0" rtl="0">
              <a:spcBef>
                <a:spcPts val="0"/>
              </a:spcBef>
              <a:buNone/>
            </a:pPr>
            <a:r>
              <a:rPr lang="en" sz="6000" dirty="0" smtClean="0">
                <a:solidFill>
                  <a:srgbClr val="FFFFFF"/>
                </a:solidFill>
                <a:latin typeface="Bangers"/>
                <a:ea typeface="Bangers"/>
                <a:cs typeface="Bangers"/>
                <a:sym typeface="Bangers"/>
              </a:rPr>
              <a:t>Cyberbulling</a:t>
            </a:r>
            <a:endParaRPr lang="en" sz="6000" dirty="0">
              <a:solidFill>
                <a:srgbClr val="FFFFFF"/>
              </a:solidFill>
              <a:latin typeface="Bangers"/>
              <a:ea typeface="Bangers"/>
              <a:cs typeface="Bangers"/>
              <a:sym typeface="Bangers"/>
            </a:endParaRPr>
          </a:p>
        </p:txBody>
      </p:sp>
      <p:pic>
        <p:nvPicPr>
          <p:cNvPr id="3" name="5N7zsMemkM0"/>
          <p:cNvPicPr>
            <a:picLocks noRot="1" noChangeAspect="1"/>
          </p:cNvPicPr>
          <p:nvPr>
            <a:videoFile r:link="rId1"/>
          </p:nvPr>
        </p:nvPicPr>
        <p:blipFill>
          <a:blip r:embed="rId4"/>
          <a:stretch>
            <a:fillRect/>
          </a:stretch>
        </p:blipFill>
        <p:spPr>
          <a:xfrm>
            <a:off x="4373756" y="1197076"/>
            <a:ext cx="4457759" cy="2809117"/>
          </a:xfrm>
          <a:prstGeom prst="rect">
            <a:avLst/>
          </a:prstGeom>
        </p:spPr>
      </p:pic>
      <p:sp>
        <p:nvSpPr>
          <p:cNvPr id="7" name="TextBox 1"/>
          <p:cNvSpPr txBox="1"/>
          <p:nvPr/>
        </p:nvSpPr>
        <p:spPr>
          <a:xfrm>
            <a:off x="0" y="4897279"/>
            <a:ext cx="3034805" cy="246221"/>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1pPr>
            <a:lvl2pPr marL="4572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2pPr>
            <a:lvl3pPr marL="9144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3pPr>
            <a:lvl4pPr marL="13716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4pPr>
            <a:lvl5pPr marL="18288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5pPr>
            <a:lvl6pPr marL="22860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6pPr>
            <a:lvl7pPr marL="27432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7pPr>
            <a:lvl8pPr marL="32004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8pPr>
            <a:lvl9pPr marL="36576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9pPr>
          </a:lstStyle>
          <a:p>
            <a:r>
              <a:rPr lang="en-US" sz="1000" dirty="0">
                <a:solidFill>
                  <a:schemeClr val="bg1"/>
                </a:solidFill>
              </a:rPr>
              <a:t>© 2022 The Regents of the University of </a:t>
            </a:r>
            <a:r>
              <a:rPr lang="en-US" sz="1000" dirty="0" smtClean="0">
                <a:solidFill>
                  <a:schemeClr val="bg1"/>
                </a:solidFill>
              </a:rPr>
              <a:t>Michigan</a:t>
            </a:r>
            <a:endParaRPr lang="en-US" sz="1000" dirty="0">
              <a:solidFill>
                <a:schemeClr val="bg1"/>
              </a:solidFill>
            </a:endParaRPr>
          </a:p>
        </p:txBody>
      </p:sp>
    </p:spTree>
    <p:extLst>
      <p:ext uri="{BB962C8B-B14F-4D97-AF65-F5344CB8AC3E}">
        <p14:creationId xmlns:p14="http://schemas.microsoft.com/office/powerpoint/2010/main" val="26232829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824BB0"/>
        </a:solidFill>
        <a:effectLst/>
      </p:bgPr>
    </p:bg>
    <p:spTree>
      <p:nvGrpSpPr>
        <p:cNvPr id="1" name="Shape 245"/>
        <p:cNvGrpSpPr/>
        <p:nvPr/>
      </p:nvGrpSpPr>
      <p:grpSpPr>
        <a:xfrm>
          <a:off x="0" y="0"/>
          <a:ext cx="0" cy="0"/>
          <a:chOff x="0" y="0"/>
          <a:chExt cx="0" cy="0"/>
        </a:xfrm>
      </p:grpSpPr>
      <p:sp>
        <p:nvSpPr>
          <p:cNvPr id="8" name="TextBox 7"/>
          <p:cNvSpPr txBox="1"/>
          <p:nvPr/>
        </p:nvSpPr>
        <p:spPr>
          <a:xfrm>
            <a:off x="6281855" y="2670706"/>
            <a:ext cx="721220" cy="771525"/>
          </a:xfrm>
          <a:prstGeom prst="rect">
            <a:avLst/>
          </a:prstGeom>
          <a:solidFill>
            <a:schemeClr val="bg1"/>
          </a:solidFill>
        </p:spPr>
        <p:txBody>
          <a:bodyPr wrap="square" rtlCol="0">
            <a:spAutoFit/>
          </a:bodyPr>
          <a:lstStyle/>
          <a:p>
            <a:endParaRPr lang="en-US" dirty="0"/>
          </a:p>
        </p:txBody>
      </p:sp>
      <p:sp>
        <p:nvSpPr>
          <p:cNvPr id="248" name="Shape 248"/>
          <p:cNvSpPr/>
          <p:nvPr/>
        </p:nvSpPr>
        <p:spPr>
          <a:xfrm>
            <a:off x="6948187" y="318800"/>
            <a:ext cx="1826162" cy="1551247"/>
          </a:xfrm>
          <a:prstGeom prst="wedgeEllipseCallout">
            <a:avLst>
              <a:gd name="adj1" fmla="val -57425"/>
              <a:gd name="adj2" fmla="val 37651"/>
            </a:avLst>
          </a:prstGeom>
          <a:solidFill>
            <a:srgbClr val="FFFFFF"/>
          </a:solidFill>
          <a:ln w="76200" cap="flat" cmpd="sng">
            <a:solidFill>
              <a:srgbClr val="000000"/>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7" name="Shape 247"/>
          <p:cNvSpPr txBox="1">
            <a:spLocks noGrp="1"/>
          </p:cNvSpPr>
          <p:nvPr>
            <p:ph type="subTitle" idx="4294967295"/>
          </p:nvPr>
        </p:nvSpPr>
        <p:spPr>
          <a:xfrm>
            <a:off x="7148212" y="629998"/>
            <a:ext cx="1526425" cy="928850"/>
          </a:xfrm>
          <a:prstGeom prst="rect">
            <a:avLst/>
          </a:prstGeom>
        </p:spPr>
        <p:txBody>
          <a:bodyPr lIns="91425" tIns="91425" rIns="91425" bIns="91425" anchor="t" anchorCtr="0">
            <a:noAutofit/>
          </a:bodyPr>
          <a:lstStyle/>
          <a:p>
            <a:pPr lvl="0" rtl="0">
              <a:spcBef>
                <a:spcPts val="0"/>
              </a:spcBef>
              <a:buNone/>
            </a:pPr>
            <a:r>
              <a:rPr lang="en" sz="1800" b="1" dirty="0" smtClean="0">
                <a:solidFill>
                  <a:schemeClr val="tx1"/>
                </a:solidFill>
              </a:rPr>
              <a:t>How could this impact my future?</a:t>
            </a:r>
            <a:endParaRPr lang="en" sz="1800" dirty="0">
              <a:solidFill>
                <a:schemeClr val="tx1"/>
              </a:solidFill>
            </a:endParaRPr>
          </a:p>
        </p:txBody>
      </p:sp>
      <p:grpSp>
        <p:nvGrpSpPr>
          <p:cNvPr id="4" name="Group 3"/>
          <p:cNvGrpSpPr/>
          <p:nvPr/>
        </p:nvGrpSpPr>
        <p:grpSpPr>
          <a:xfrm>
            <a:off x="3604498" y="2963351"/>
            <a:ext cx="1719211" cy="1314852"/>
            <a:chOff x="605490" y="2702095"/>
            <a:chExt cx="1719211" cy="1314852"/>
          </a:xfrm>
        </p:grpSpPr>
        <p:sp>
          <p:nvSpPr>
            <p:cNvPr id="6" name="Shape 248"/>
            <p:cNvSpPr/>
            <p:nvPr/>
          </p:nvSpPr>
          <p:spPr>
            <a:xfrm rot="9669063">
              <a:off x="605490" y="2702095"/>
              <a:ext cx="1719211" cy="1314852"/>
            </a:xfrm>
            <a:prstGeom prst="wedgeEllipseCallout">
              <a:avLst>
                <a:gd name="adj1" fmla="val -73292"/>
                <a:gd name="adj2" fmla="val 2073"/>
              </a:avLst>
            </a:prstGeom>
            <a:solidFill>
              <a:srgbClr val="FFFFFF"/>
            </a:solidFill>
            <a:ln w="76200" cap="flat" cmpd="sng">
              <a:solidFill>
                <a:srgbClr val="000000"/>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247"/>
            <p:cNvSpPr txBox="1">
              <a:spLocks/>
            </p:cNvSpPr>
            <p:nvPr/>
          </p:nvSpPr>
          <p:spPr>
            <a:xfrm>
              <a:off x="696644" y="2895096"/>
              <a:ext cx="1438811" cy="92885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chemeClr val="dk1"/>
                </a:buClr>
                <a:buSzPct val="100000"/>
                <a:buFont typeface="Sniglet"/>
                <a:buChar char="×"/>
                <a:defRPr sz="3000" b="0" i="0" u="none" strike="noStrike" cap="none">
                  <a:solidFill>
                    <a:schemeClr val="dk1"/>
                  </a:solidFill>
                  <a:latin typeface="Sniglet"/>
                  <a:ea typeface="Sniglet"/>
                  <a:cs typeface="Sniglet"/>
                  <a:sym typeface="Sniglet"/>
                </a:defRPr>
              </a:lvl1pPr>
              <a:lvl2pPr marR="0" lvl="1" algn="l" rtl="0">
                <a:lnSpc>
                  <a:spcPct val="100000"/>
                </a:lnSpc>
                <a:spcBef>
                  <a:spcPts val="480"/>
                </a:spcBef>
                <a:spcAft>
                  <a:spcPts val="0"/>
                </a:spcAft>
                <a:buClr>
                  <a:schemeClr val="dk1"/>
                </a:buClr>
                <a:buSzPct val="100000"/>
                <a:buFont typeface="Sniglet"/>
                <a:buChar char="×"/>
                <a:defRPr sz="2400" b="0" i="0" u="none" strike="noStrike" cap="none">
                  <a:solidFill>
                    <a:schemeClr val="dk1"/>
                  </a:solidFill>
                  <a:latin typeface="Sniglet"/>
                  <a:ea typeface="Sniglet"/>
                  <a:cs typeface="Sniglet"/>
                  <a:sym typeface="Sniglet"/>
                </a:defRPr>
              </a:lvl2pPr>
              <a:lvl3pPr marR="0" lvl="2" algn="l" rtl="0">
                <a:lnSpc>
                  <a:spcPct val="100000"/>
                </a:lnSpc>
                <a:spcBef>
                  <a:spcPts val="480"/>
                </a:spcBef>
                <a:spcAft>
                  <a:spcPts val="0"/>
                </a:spcAft>
                <a:buClr>
                  <a:schemeClr val="dk1"/>
                </a:buClr>
                <a:buSzPct val="100000"/>
                <a:buFont typeface="Sniglet"/>
                <a:buChar char="×"/>
                <a:defRPr sz="2400" b="0" i="0" u="none" strike="noStrike" cap="none">
                  <a:solidFill>
                    <a:schemeClr val="dk1"/>
                  </a:solidFill>
                  <a:latin typeface="Sniglet"/>
                  <a:ea typeface="Sniglet"/>
                  <a:cs typeface="Sniglet"/>
                  <a:sym typeface="Sniglet"/>
                </a:defRPr>
              </a:lvl3pPr>
              <a:lvl4pPr marR="0" lvl="3" algn="l" rtl="0">
                <a:lnSpc>
                  <a:spcPct val="100000"/>
                </a:lnSpc>
                <a:spcBef>
                  <a:spcPts val="360"/>
                </a:spcBef>
                <a:spcAft>
                  <a:spcPts val="0"/>
                </a:spcAft>
                <a:buClr>
                  <a:schemeClr val="dk1"/>
                </a:buClr>
                <a:buSzPct val="100000"/>
                <a:buFont typeface="Sniglet"/>
                <a:buChar char="×"/>
                <a:defRPr sz="1800" b="0" i="0" u="none" strike="noStrike" cap="none">
                  <a:solidFill>
                    <a:schemeClr val="dk1"/>
                  </a:solidFill>
                  <a:latin typeface="Sniglet"/>
                  <a:ea typeface="Sniglet"/>
                  <a:cs typeface="Sniglet"/>
                  <a:sym typeface="Sniglet"/>
                </a:defRPr>
              </a:lvl4pPr>
              <a:lvl5pPr marR="0" lvl="4" algn="l" rtl="0">
                <a:lnSpc>
                  <a:spcPct val="100000"/>
                </a:lnSpc>
                <a:spcBef>
                  <a:spcPts val="360"/>
                </a:spcBef>
                <a:spcAft>
                  <a:spcPts val="0"/>
                </a:spcAft>
                <a:buClr>
                  <a:schemeClr val="dk1"/>
                </a:buClr>
                <a:buSzPct val="100000"/>
                <a:buFont typeface="Sniglet"/>
                <a:buChar char="×"/>
                <a:defRPr sz="1800" b="0" i="0" u="none" strike="noStrike" cap="none">
                  <a:solidFill>
                    <a:schemeClr val="dk1"/>
                  </a:solidFill>
                  <a:latin typeface="Sniglet"/>
                  <a:ea typeface="Sniglet"/>
                  <a:cs typeface="Sniglet"/>
                  <a:sym typeface="Sniglet"/>
                </a:defRPr>
              </a:lvl5pPr>
              <a:lvl6pPr marR="0" lvl="5" algn="l" rtl="0">
                <a:lnSpc>
                  <a:spcPct val="100000"/>
                </a:lnSpc>
                <a:spcBef>
                  <a:spcPts val="360"/>
                </a:spcBef>
                <a:spcAft>
                  <a:spcPts val="0"/>
                </a:spcAft>
                <a:buClr>
                  <a:schemeClr val="dk1"/>
                </a:buClr>
                <a:buSzPct val="100000"/>
                <a:buFont typeface="Sniglet"/>
                <a:buChar char="×"/>
                <a:defRPr sz="1800" b="0" i="0" u="none" strike="noStrike" cap="none">
                  <a:solidFill>
                    <a:schemeClr val="dk1"/>
                  </a:solidFill>
                  <a:latin typeface="Sniglet"/>
                  <a:ea typeface="Sniglet"/>
                  <a:cs typeface="Sniglet"/>
                  <a:sym typeface="Sniglet"/>
                </a:defRPr>
              </a:lvl6pPr>
              <a:lvl7pPr marR="0" lvl="6" algn="l" rtl="0">
                <a:lnSpc>
                  <a:spcPct val="100000"/>
                </a:lnSpc>
                <a:spcBef>
                  <a:spcPts val="360"/>
                </a:spcBef>
                <a:spcAft>
                  <a:spcPts val="0"/>
                </a:spcAft>
                <a:buClr>
                  <a:schemeClr val="dk1"/>
                </a:buClr>
                <a:buSzPct val="100000"/>
                <a:buFont typeface="Sniglet"/>
                <a:buChar char="×"/>
                <a:defRPr sz="1800" b="0" i="0" u="none" strike="noStrike" cap="none">
                  <a:solidFill>
                    <a:schemeClr val="dk1"/>
                  </a:solidFill>
                  <a:latin typeface="Sniglet"/>
                  <a:ea typeface="Sniglet"/>
                  <a:cs typeface="Sniglet"/>
                  <a:sym typeface="Sniglet"/>
                </a:defRPr>
              </a:lvl7pPr>
              <a:lvl8pPr marR="0" lvl="7" algn="l" rtl="0">
                <a:lnSpc>
                  <a:spcPct val="100000"/>
                </a:lnSpc>
                <a:spcBef>
                  <a:spcPts val="360"/>
                </a:spcBef>
                <a:spcAft>
                  <a:spcPts val="0"/>
                </a:spcAft>
                <a:buClr>
                  <a:schemeClr val="dk1"/>
                </a:buClr>
                <a:buSzPct val="100000"/>
                <a:buFont typeface="Sniglet"/>
                <a:buChar char="×"/>
                <a:defRPr sz="1800" b="0" i="0" u="none" strike="noStrike" cap="none">
                  <a:solidFill>
                    <a:schemeClr val="dk1"/>
                  </a:solidFill>
                  <a:latin typeface="Sniglet"/>
                  <a:ea typeface="Sniglet"/>
                  <a:cs typeface="Sniglet"/>
                  <a:sym typeface="Sniglet"/>
                </a:defRPr>
              </a:lvl8pPr>
              <a:lvl9pPr marR="0" lvl="8" algn="l" rtl="0">
                <a:lnSpc>
                  <a:spcPct val="100000"/>
                </a:lnSpc>
                <a:spcBef>
                  <a:spcPts val="360"/>
                </a:spcBef>
                <a:spcAft>
                  <a:spcPts val="0"/>
                </a:spcAft>
                <a:buClr>
                  <a:schemeClr val="dk1"/>
                </a:buClr>
                <a:buSzPct val="100000"/>
                <a:buFont typeface="Sniglet"/>
                <a:buChar char="×"/>
                <a:defRPr sz="1800" b="0" i="0" u="none" strike="noStrike" cap="none">
                  <a:solidFill>
                    <a:schemeClr val="dk1"/>
                  </a:solidFill>
                  <a:latin typeface="Sniglet"/>
                  <a:ea typeface="Sniglet"/>
                  <a:cs typeface="Sniglet"/>
                  <a:sym typeface="Sniglet"/>
                </a:defRPr>
              </a:lvl9pPr>
            </a:lstStyle>
            <a:p>
              <a:pPr algn="ctr">
                <a:spcBef>
                  <a:spcPts val="0"/>
                </a:spcBef>
                <a:buFont typeface="Sniglet"/>
                <a:buNone/>
              </a:pPr>
              <a:r>
                <a:rPr lang="en" sz="1800" b="1" dirty="0" smtClean="0">
                  <a:solidFill>
                    <a:schemeClr val="tx1"/>
                  </a:solidFill>
                </a:rPr>
                <a:t>Could this get me into trouble?</a:t>
              </a:r>
              <a:endParaRPr lang="en" sz="1800" dirty="0">
                <a:solidFill>
                  <a:schemeClr val="tx1"/>
                </a:solidFill>
              </a:endParaRPr>
            </a:p>
          </p:txBody>
        </p:sp>
      </p:grpSp>
      <p:grpSp>
        <p:nvGrpSpPr>
          <p:cNvPr id="3" name="Group 2"/>
          <p:cNvGrpSpPr/>
          <p:nvPr/>
        </p:nvGrpSpPr>
        <p:grpSpPr>
          <a:xfrm>
            <a:off x="4482560" y="475875"/>
            <a:ext cx="2272287" cy="573070"/>
            <a:chOff x="1837423" y="1153654"/>
            <a:chExt cx="2425700" cy="440608"/>
          </a:xfrm>
        </p:grpSpPr>
        <p:sp>
          <p:nvSpPr>
            <p:cNvPr id="2" name="Rectangular Callout 1"/>
            <p:cNvSpPr/>
            <p:nvPr/>
          </p:nvSpPr>
          <p:spPr>
            <a:xfrm>
              <a:off x="1837423" y="1153654"/>
              <a:ext cx="2425700" cy="440608"/>
            </a:xfrm>
            <a:prstGeom prst="wedgeRoundRectCallout">
              <a:avLst>
                <a:gd name="adj1" fmla="val 30866"/>
                <a:gd name="adj2" fmla="val 82733"/>
                <a:gd name="adj3" fmla="val 16667"/>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247"/>
            <p:cNvSpPr txBox="1">
              <a:spLocks/>
            </p:cNvSpPr>
            <p:nvPr/>
          </p:nvSpPr>
          <p:spPr>
            <a:xfrm>
              <a:off x="2035418" y="1161439"/>
              <a:ext cx="2124612" cy="426950"/>
            </a:xfrm>
            <a:prstGeom prst="wedgeRoundRectCallou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chemeClr val="dk1"/>
                </a:buClr>
                <a:buSzPct val="100000"/>
                <a:buFont typeface="Sniglet"/>
                <a:buChar char="×"/>
                <a:defRPr sz="3000" b="0" i="0" u="none" strike="noStrike" cap="none">
                  <a:solidFill>
                    <a:schemeClr val="dk1"/>
                  </a:solidFill>
                  <a:latin typeface="Sniglet"/>
                  <a:ea typeface="Sniglet"/>
                  <a:cs typeface="Sniglet"/>
                  <a:sym typeface="Sniglet"/>
                </a:defRPr>
              </a:lvl1pPr>
              <a:lvl2pPr marR="0" lvl="1" algn="l" rtl="0">
                <a:lnSpc>
                  <a:spcPct val="100000"/>
                </a:lnSpc>
                <a:spcBef>
                  <a:spcPts val="480"/>
                </a:spcBef>
                <a:spcAft>
                  <a:spcPts val="0"/>
                </a:spcAft>
                <a:buClr>
                  <a:schemeClr val="dk1"/>
                </a:buClr>
                <a:buSzPct val="100000"/>
                <a:buFont typeface="Sniglet"/>
                <a:buChar char="×"/>
                <a:defRPr sz="2400" b="0" i="0" u="none" strike="noStrike" cap="none">
                  <a:solidFill>
                    <a:schemeClr val="dk1"/>
                  </a:solidFill>
                  <a:latin typeface="Sniglet"/>
                  <a:ea typeface="Sniglet"/>
                  <a:cs typeface="Sniglet"/>
                  <a:sym typeface="Sniglet"/>
                </a:defRPr>
              </a:lvl2pPr>
              <a:lvl3pPr marR="0" lvl="2" algn="l" rtl="0">
                <a:lnSpc>
                  <a:spcPct val="100000"/>
                </a:lnSpc>
                <a:spcBef>
                  <a:spcPts val="480"/>
                </a:spcBef>
                <a:spcAft>
                  <a:spcPts val="0"/>
                </a:spcAft>
                <a:buClr>
                  <a:schemeClr val="dk1"/>
                </a:buClr>
                <a:buSzPct val="100000"/>
                <a:buFont typeface="Sniglet"/>
                <a:buChar char="×"/>
                <a:defRPr sz="2400" b="0" i="0" u="none" strike="noStrike" cap="none">
                  <a:solidFill>
                    <a:schemeClr val="dk1"/>
                  </a:solidFill>
                  <a:latin typeface="Sniglet"/>
                  <a:ea typeface="Sniglet"/>
                  <a:cs typeface="Sniglet"/>
                  <a:sym typeface="Sniglet"/>
                </a:defRPr>
              </a:lvl3pPr>
              <a:lvl4pPr marR="0" lvl="3" algn="l" rtl="0">
                <a:lnSpc>
                  <a:spcPct val="100000"/>
                </a:lnSpc>
                <a:spcBef>
                  <a:spcPts val="360"/>
                </a:spcBef>
                <a:spcAft>
                  <a:spcPts val="0"/>
                </a:spcAft>
                <a:buClr>
                  <a:schemeClr val="dk1"/>
                </a:buClr>
                <a:buSzPct val="100000"/>
                <a:buFont typeface="Sniglet"/>
                <a:buChar char="×"/>
                <a:defRPr sz="1800" b="0" i="0" u="none" strike="noStrike" cap="none">
                  <a:solidFill>
                    <a:schemeClr val="dk1"/>
                  </a:solidFill>
                  <a:latin typeface="Sniglet"/>
                  <a:ea typeface="Sniglet"/>
                  <a:cs typeface="Sniglet"/>
                  <a:sym typeface="Sniglet"/>
                </a:defRPr>
              </a:lvl4pPr>
              <a:lvl5pPr marR="0" lvl="4" algn="l" rtl="0">
                <a:lnSpc>
                  <a:spcPct val="100000"/>
                </a:lnSpc>
                <a:spcBef>
                  <a:spcPts val="360"/>
                </a:spcBef>
                <a:spcAft>
                  <a:spcPts val="0"/>
                </a:spcAft>
                <a:buClr>
                  <a:schemeClr val="dk1"/>
                </a:buClr>
                <a:buSzPct val="100000"/>
                <a:buFont typeface="Sniglet"/>
                <a:buChar char="×"/>
                <a:defRPr sz="1800" b="0" i="0" u="none" strike="noStrike" cap="none">
                  <a:solidFill>
                    <a:schemeClr val="dk1"/>
                  </a:solidFill>
                  <a:latin typeface="Sniglet"/>
                  <a:ea typeface="Sniglet"/>
                  <a:cs typeface="Sniglet"/>
                  <a:sym typeface="Sniglet"/>
                </a:defRPr>
              </a:lvl5pPr>
              <a:lvl6pPr marR="0" lvl="5" algn="l" rtl="0">
                <a:lnSpc>
                  <a:spcPct val="100000"/>
                </a:lnSpc>
                <a:spcBef>
                  <a:spcPts val="360"/>
                </a:spcBef>
                <a:spcAft>
                  <a:spcPts val="0"/>
                </a:spcAft>
                <a:buClr>
                  <a:schemeClr val="dk1"/>
                </a:buClr>
                <a:buSzPct val="100000"/>
                <a:buFont typeface="Sniglet"/>
                <a:buChar char="×"/>
                <a:defRPr sz="1800" b="0" i="0" u="none" strike="noStrike" cap="none">
                  <a:solidFill>
                    <a:schemeClr val="dk1"/>
                  </a:solidFill>
                  <a:latin typeface="Sniglet"/>
                  <a:ea typeface="Sniglet"/>
                  <a:cs typeface="Sniglet"/>
                  <a:sym typeface="Sniglet"/>
                </a:defRPr>
              </a:lvl6pPr>
              <a:lvl7pPr marR="0" lvl="6" algn="l" rtl="0">
                <a:lnSpc>
                  <a:spcPct val="100000"/>
                </a:lnSpc>
                <a:spcBef>
                  <a:spcPts val="360"/>
                </a:spcBef>
                <a:spcAft>
                  <a:spcPts val="0"/>
                </a:spcAft>
                <a:buClr>
                  <a:schemeClr val="dk1"/>
                </a:buClr>
                <a:buSzPct val="100000"/>
                <a:buFont typeface="Sniglet"/>
                <a:buChar char="×"/>
                <a:defRPr sz="1800" b="0" i="0" u="none" strike="noStrike" cap="none">
                  <a:solidFill>
                    <a:schemeClr val="dk1"/>
                  </a:solidFill>
                  <a:latin typeface="Sniglet"/>
                  <a:ea typeface="Sniglet"/>
                  <a:cs typeface="Sniglet"/>
                  <a:sym typeface="Sniglet"/>
                </a:defRPr>
              </a:lvl7pPr>
              <a:lvl8pPr marR="0" lvl="7" algn="l" rtl="0">
                <a:lnSpc>
                  <a:spcPct val="100000"/>
                </a:lnSpc>
                <a:spcBef>
                  <a:spcPts val="360"/>
                </a:spcBef>
                <a:spcAft>
                  <a:spcPts val="0"/>
                </a:spcAft>
                <a:buClr>
                  <a:schemeClr val="dk1"/>
                </a:buClr>
                <a:buSzPct val="100000"/>
                <a:buFont typeface="Sniglet"/>
                <a:buChar char="×"/>
                <a:defRPr sz="1800" b="0" i="0" u="none" strike="noStrike" cap="none">
                  <a:solidFill>
                    <a:schemeClr val="dk1"/>
                  </a:solidFill>
                  <a:latin typeface="Sniglet"/>
                  <a:ea typeface="Sniglet"/>
                  <a:cs typeface="Sniglet"/>
                  <a:sym typeface="Sniglet"/>
                </a:defRPr>
              </a:lvl8pPr>
              <a:lvl9pPr marR="0" lvl="8" algn="l" rtl="0">
                <a:lnSpc>
                  <a:spcPct val="100000"/>
                </a:lnSpc>
                <a:spcBef>
                  <a:spcPts val="360"/>
                </a:spcBef>
                <a:spcAft>
                  <a:spcPts val="0"/>
                </a:spcAft>
                <a:buClr>
                  <a:schemeClr val="dk1"/>
                </a:buClr>
                <a:buSzPct val="100000"/>
                <a:buFont typeface="Sniglet"/>
                <a:buChar char="×"/>
                <a:defRPr sz="1800" b="0" i="0" u="none" strike="noStrike" cap="none">
                  <a:solidFill>
                    <a:schemeClr val="dk1"/>
                  </a:solidFill>
                  <a:latin typeface="Sniglet"/>
                  <a:ea typeface="Sniglet"/>
                  <a:cs typeface="Sniglet"/>
                  <a:sym typeface="Sniglet"/>
                </a:defRPr>
              </a:lvl9pPr>
            </a:lstStyle>
            <a:p>
              <a:pPr algn="ctr">
                <a:spcBef>
                  <a:spcPts val="0"/>
                </a:spcBef>
                <a:buFont typeface="Sniglet"/>
                <a:buNone/>
              </a:pPr>
              <a:r>
                <a:rPr lang="en" sz="1800" b="1" dirty="0" smtClean="0">
                  <a:solidFill>
                    <a:schemeClr val="tx1"/>
                  </a:solidFill>
                </a:rPr>
                <a:t>Who might I hurt?</a:t>
              </a:r>
              <a:endParaRPr lang="en" sz="1800" dirty="0">
                <a:solidFill>
                  <a:schemeClr val="tx1"/>
                </a:solidFill>
              </a:endParaRPr>
            </a:p>
          </p:txBody>
        </p:sp>
      </p:grpSp>
      <p:grpSp>
        <p:nvGrpSpPr>
          <p:cNvPr id="11" name="Group 10"/>
          <p:cNvGrpSpPr/>
          <p:nvPr/>
        </p:nvGrpSpPr>
        <p:grpSpPr>
          <a:xfrm>
            <a:off x="3008889" y="1445428"/>
            <a:ext cx="2425700" cy="803079"/>
            <a:chOff x="1095238" y="655287"/>
            <a:chExt cx="2425700" cy="931574"/>
          </a:xfrm>
        </p:grpSpPr>
        <p:sp>
          <p:nvSpPr>
            <p:cNvPr id="12" name="Rectangular Callout 11"/>
            <p:cNvSpPr/>
            <p:nvPr/>
          </p:nvSpPr>
          <p:spPr>
            <a:xfrm>
              <a:off x="1095238" y="655287"/>
              <a:ext cx="2425700" cy="931574"/>
            </a:xfrm>
            <a:prstGeom prst="wedgeRectCallout">
              <a:avLst>
                <a:gd name="adj1" fmla="val 57701"/>
                <a:gd name="adj2" fmla="val 101612"/>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hape 247"/>
            <p:cNvSpPr txBox="1">
              <a:spLocks/>
            </p:cNvSpPr>
            <p:nvPr/>
          </p:nvSpPr>
          <p:spPr>
            <a:xfrm>
              <a:off x="1245782" y="694124"/>
              <a:ext cx="2124612" cy="42695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chemeClr val="dk1"/>
                </a:buClr>
                <a:buSzPct val="100000"/>
                <a:buFont typeface="Sniglet"/>
                <a:buChar char="×"/>
                <a:defRPr sz="3000" b="0" i="0" u="none" strike="noStrike" cap="none">
                  <a:solidFill>
                    <a:schemeClr val="dk1"/>
                  </a:solidFill>
                  <a:latin typeface="Sniglet"/>
                  <a:ea typeface="Sniglet"/>
                  <a:cs typeface="Sniglet"/>
                  <a:sym typeface="Sniglet"/>
                </a:defRPr>
              </a:lvl1pPr>
              <a:lvl2pPr marR="0" lvl="1" algn="l" rtl="0">
                <a:lnSpc>
                  <a:spcPct val="100000"/>
                </a:lnSpc>
                <a:spcBef>
                  <a:spcPts val="480"/>
                </a:spcBef>
                <a:spcAft>
                  <a:spcPts val="0"/>
                </a:spcAft>
                <a:buClr>
                  <a:schemeClr val="dk1"/>
                </a:buClr>
                <a:buSzPct val="100000"/>
                <a:buFont typeface="Sniglet"/>
                <a:buChar char="×"/>
                <a:defRPr sz="2400" b="0" i="0" u="none" strike="noStrike" cap="none">
                  <a:solidFill>
                    <a:schemeClr val="dk1"/>
                  </a:solidFill>
                  <a:latin typeface="Sniglet"/>
                  <a:ea typeface="Sniglet"/>
                  <a:cs typeface="Sniglet"/>
                  <a:sym typeface="Sniglet"/>
                </a:defRPr>
              </a:lvl2pPr>
              <a:lvl3pPr marR="0" lvl="2" algn="l" rtl="0">
                <a:lnSpc>
                  <a:spcPct val="100000"/>
                </a:lnSpc>
                <a:spcBef>
                  <a:spcPts val="480"/>
                </a:spcBef>
                <a:spcAft>
                  <a:spcPts val="0"/>
                </a:spcAft>
                <a:buClr>
                  <a:schemeClr val="dk1"/>
                </a:buClr>
                <a:buSzPct val="100000"/>
                <a:buFont typeface="Sniglet"/>
                <a:buChar char="×"/>
                <a:defRPr sz="2400" b="0" i="0" u="none" strike="noStrike" cap="none">
                  <a:solidFill>
                    <a:schemeClr val="dk1"/>
                  </a:solidFill>
                  <a:latin typeface="Sniglet"/>
                  <a:ea typeface="Sniglet"/>
                  <a:cs typeface="Sniglet"/>
                  <a:sym typeface="Sniglet"/>
                </a:defRPr>
              </a:lvl3pPr>
              <a:lvl4pPr marR="0" lvl="3" algn="l" rtl="0">
                <a:lnSpc>
                  <a:spcPct val="100000"/>
                </a:lnSpc>
                <a:spcBef>
                  <a:spcPts val="360"/>
                </a:spcBef>
                <a:spcAft>
                  <a:spcPts val="0"/>
                </a:spcAft>
                <a:buClr>
                  <a:schemeClr val="dk1"/>
                </a:buClr>
                <a:buSzPct val="100000"/>
                <a:buFont typeface="Sniglet"/>
                <a:buChar char="×"/>
                <a:defRPr sz="1800" b="0" i="0" u="none" strike="noStrike" cap="none">
                  <a:solidFill>
                    <a:schemeClr val="dk1"/>
                  </a:solidFill>
                  <a:latin typeface="Sniglet"/>
                  <a:ea typeface="Sniglet"/>
                  <a:cs typeface="Sniglet"/>
                  <a:sym typeface="Sniglet"/>
                </a:defRPr>
              </a:lvl4pPr>
              <a:lvl5pPr marR="0" lvl="4" algn="l" rtl="0">
                <a:lnSpc>
                  <a:spcPct val="100000"/>
                </a:lnSpc>
                <a:spcBef>
                  <a:spcPts val="360"/>
                </a:spcBef>
                <a:spcAft>
                  <a:spcPts val="0"/>
                </a:spcAft>
                <a:buClr>
                  <a:schemeClr val="dk1"/>
                </a:buClr>
                <a:buSzPct val="100000"/>
                <a:buFont typeface="Sniglet"/>
                <a:buChar char="×"/>
                <a:defRPr sz="1800" b="0" i="0" u="none" strike="noStrike" cap="none">
                  <a:solidFill>
                    <a:schemeClr val="dk1"/>
                  </a:solidFill>
                  <a:latin typeface="Sniglet"/>
                  <a:ea typeface="Sniglet"/>
                  <a:cs typeface="Sniglet"/>
                  <a:sym typeface="Sniglet"/>
                </a:defRPr>
              </a:lvl5pPr>
              <a:lvl6pPr marR="0" lvl="5" algn="l" rtl="0">
                <a:lnSpc>
                  <a:spcPct val="100000"/>
                </a:lnSpc>
                <a:spcBef>
                  <a:spcPts val="360"/>
                </a:spcBef>
                <a:spcAft>
                  <a:spcPts val="0"/>
                </a:spcAft>
                <a:buClr>
                  <a:schemeClr val="dk1"/>
                </a:buClr>
                <a:buSzPct val="100000"/>
                <a:buFont typeface="Sniglet"/>
                <a:buChar char="×"/>
                <a:defRPr sz="1800" b="0" i="0" u="none" strike="noStrike" cap="none">
                  <a:solidFill>
                    <a:schemeClr val="dk1"/>
                  </a:solidFill>
                  <a:latin typeface="Sniglet"/>
                  <a:ea typeface="Sniglet"/>
                  <a:cs typeface="Sniglet"/>
                  <a:sym typeface="Sniglet"/>
                </a:defRPr>
              </a:lvl6pPr>
              <a:lvl7pPr marR="0" lvl="6" algn="l" rtl="0">
                <a:lnSpc>
                  <a:spcPct val="100000"/>
                </a:lnSpc>
                <a:spcBef>
                  <a:spcPts val="360"/>
                </a:spcBef>
                <a:spcAft>
                  <a:spcPts val="0"/>
                </a:spcAft>
                <a:buClr>
                  <a:schemeClr val="dk1"/>
                </a:buClr>
                <a:buSzPct val="100000"/>
                <a:buFont typeface="Sniglet"/>
                <a:buChar char="×"/>
                <a:defRPr sz="1800" b="0" i="0" u="none" strike="noStrike" cap="none">
                  <a:solidFill>
                    <a:schemeClr val="dk1"/>
                  </a:solidFill>
                  <a:latin typeface="Sniglet"/>
                  <a:ea typeface="Sniglet"/>
                  <a:cs typeface="Sniglet"/>
                  <a:sym typeface="Sniglet"/>
                </a:defRPr>
              </a:lvl7pPr>
              <a:lvl8pPr marR="0" lvl="7" algn="l" rtl="0">
                <a:lnSpc>
                  <a:spcPct val="100000"/>
                </a:lnSpc>
                <a:spcBef>
                  <a:spcPts val="360"/>
                </a:spcBef>
                <a:spcAft>
                  <a:spcPts val="0"/>
                </a:spcAft>
                <a:buClr>
                  <a:schemeClr val="dk1"/>
                </a:buClr>
                <a:buSzPct val="100000"/>
                <a:buFont typeface="Sniglet"/>
                <a:buChar char="×"/>
                <a:defRPr sz="1800" b="0" i="0" u="none" strike="noStrike" cap="none">
                  <a:solidFill>
                    <a:schemeClr val="dk1"/>
                  </a:solidFill>
                  <a:latin typeface="Sniglet"/>
                  <a:ea typeface="Sniglet"/>
                  <a:cs typeface="Sniglet"/>
                  <a:sym typeface="Sniglet"/>
                </a:defRPr>
              </a:lvl8pPr>
              <a:lvl9pPr marR="0" lvl="8" algn="l" rtl="0">
                <a:lnSpc>
                  <a:spcPct val="100000"/>
                </a:lnSpc>
                <a:spcBef>
                  <a:spcPts val="360"/>
                </a:spcBef>
                <a:spcAft>
                  <a:spcPts val="0"/>
                </a:spcAft>
                <a:buClr>
                  <a:schemeClr val="dk1"/>
                </a:buClr>
                <a:buSzPct val="100000"/>
                <a:buFont typeface="Sniglet"/>
                <a:buChar char="×"/>
                <a:defRPr sz="1800" b="0" i="0" u="none" strike="noStrike" cap="none">
                  <a:solidFill>
                    <a:schemeClr val="dk1"/>
                  </a:solidFill>
                  <a:latin typeface="Sniglet"/>
                  <a:ea typeface="Sniglet"/>
                  <a:cs typeface="Sniglet"/>
                  <a:sym typeface="Sniglet"/>
                </a:defRPr>
              </a:lvl9pPr>
            </a:lstStyle>
            <a:p>
              <a:pPr algn="ctr">
                <a:spcBef>
                  <a:spcPts val="0"/>
                </a:spcBef>
                <a:buFont typeface="Sniglet"/>
                <a:buNone/>
              </a:pPr>
              <a:r>
                <a:rPr lang="en" sz="1800" b="1" dirty="0" smtClean="0">
                  <a:solidFill>
                    <a:schemeClr val="tx1"/>
                  </a:solidFill>
                </a:rPr>
                <a:t>Do I like what this says about me?</a:t>
              </a:r>
              <a:endParaRPr lang="en" sz="1800" dirty="0">
                <a:solidFill>
                  <a:schemeClr val="tx1"/>
                </a:solidFill>
              </a:endParaRPr>
            </a:p>
          </p:txBody>
        </p:sp>
      </p:grpSp>
      <p:sp>
        <p:nvSpPr>
          <p:cNvPr id="5" name="Rounded Rectangular Callout 4"/>
          <p:cNvSpPr/>
          <p:nvPr/>
        </p:nvSpPr>
        <p:spPr>
          <a:xfrm>
            <a:off x="7458783" y="2516490"/>
            <a:ext cx="1571862" cy="1850494"/>
          </a:xfrm>
          <a:prstGeom prst="wedgeRoundRectCallout">
            <a:avLst>
              <a:gd name="adj1" fmla="val -54184"/>
              <a:gd name="adj2" fmla="val -63932"/>
              <a:gd name="adj3" fmla="val 16667"/>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hape 99"/>
          <p:cNvSpPr txBox="1">
            <a:spLocks/>
          </p:cNvSpPr>
          <p:nvPr/>
        </p:nvSpPr>
        <p:spPr>
          <a:xfrm>
            <a:off x="-511749" y="2282431"/>
            <a:ext cx="4444200" cy="1159800"/>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ct val="100000"/>
              <a:buFont typeface="Bangers"/>
              <a:buNone/>
              <a:defRPr sz="3000" b="0" i="0" u="none" strike="noStrike" cap="none">
                <a:solidFill>
                  <a:schemeClr val="dk1"/>
                </a:solidFill>
                <a:latin typeface="Bangers"/>
                <a:ea typeface="Bangers"/>
                <a:cs typeface="Bangers"/>
                <a:sym typeface="Bangers"/>
              </a:defRPr>
            </a:lvl1pPr>
            <a:lvl2pPr lvl="1">
              <a:spcBef>
                <a:spcPts val="0"/>
              </a:spcBef>
              <a:buClr>
                <a:schemeClr val="dk1"/>
              </a:buClr>
              <a:buSzPct val="100000"/>
              <a:buFont typeface="Bangers"/>
              <a:buNone/>
              <a:defRPr sz="3000">
                <a:solidFill>
                  <a:schemeClr val="dk1"/>
                </a:solidFill>
                <a:latin typeface="Bangers"/>
                <a:ea typeface="Bangers"/>
                <a:cs typeface="Bangers"/>
                <a:sym typeface="Bangers"/>
              </a:defRPr>
            </a:lvl2pPr>
            <a:lvl3pPr lvl="2">
              <a:spcBef>
                <a:spcPts val="0"/>
              </a:spcBef>
              <a:buClr>
                <a:schemeClr val="dk1"/>
              </a:buClr>
              <a:buSzPct val="100000"/>
              <a:buFont typeface="Bangers"/>
              <a:buNone/>
              <a:defRPr sz="3000">
                <a:solidFill>
                  <a:schemeClr val="dk1"/>
                </a:solidFill>
                <a:latin typeface="Bangers"/>
                <a:ea typeface="Bangers"/>
                <a:cs typeface="Bangers"/>
                <a:sym typeface="Bangers"/>
              </a:defRPr>
            </a:lvl3pPr>
            <a:lvl4pPr lvl="3">
              <a:spcBef>
                <a:spcPts val="0"/>
              </a:spcBef>
              <a:buClr>
                <a:schemeClr val="dk1"/>
              </a:buClr>
              <a:buSzPct val="100000"/>
              <a:buFont typeface="Bangers"/>
              <a:buNone/>
              <a:defRPr sz="3000">
                <a:solidFill>
                  <a:schemeClr val="dk1"/>
                </a:solidFill>
                <a:latin typeface="Bangers"/>
                <a:ea typeface="Bangers"/>
                <a:cs typeface="Bangers"/>
                <a:sym typeface="Bangers"/>
              </a:defRPr>
            </a:lvl4pPr>
            <a:lvl5pPr lvl="4">
              <a:spcBef>
                <a:spcPts val="0"/>
              </a:spcBef>
              <a:buClr>
                <a:schemeClr val="dk1"/>
              </a:buClr>
              <a:buSzPct val="100000"/>
              <a:buFont typeface="Bangers"/>
              <a:buNone/>
              <a:defRPr sz="3000">
                <a:solidFill>
                  <a:schemeClr val="dk1"/>
                </a:solidFill>
                <a:latin typeface="Bangers"/>
                <a:ea typeface="Bangers"/>
                <a:cs typeface="Bangers"/>
                <a:sym typeface="Bangers"/>
              </a:defRPr>
            </a:lvl5pPr>
            <a:lvl6pPr lvl="5">
              <a:spcBef>
                <a:spcPts val="0"/>
              </a:spcBef>
              <a:buClr>
                <a:schemeClr val="dk1"/>
              </a:buClr>
              <a:buSzPct val="100000"/>
              <a:buFont typeface="Bangers"/>
              <a:buNone/>
              <a:defRPr sz="3000">
                <a:solidFill>
                  <a:schemeClr val="dk1"/>
                </a:solidFill>
                <a:latin typeface="Bangers"/>
                <a:ea typeface="Bangers"/>
                <a:cs typeface="Bangers"/>
                <a:sym typeface="Bangers"/>
              </a:defRPr>
            </a:lvl6pPr>
            <a:lvl7pPr lvl="6">
              <a:spcBef>
                <a:spcPts val="0"/>
              </a:spcBef>
              <a:buClr>
                <a:schemeClr val="dk1"/>
              </a:buClr>
              <a:buSzPct val="100000"/>
              <a:buFont typeface="Bangers"/>
              <a:buNone/>
              <a:defRPr sz="3000">
                <a:solidFill>
                  <a:schemeClr val="dk1"/>
                </a:solidFill>
                <a:latin typeface="Bangers"/>
                <a:ea typeface="Bangers"/>
                <a:cs typeface="Bangers"/>
                <a:sym typeface="Bangers"/>
              </a:defRPr>
            </a:lvl7pPr>
            <a:lvl8pPr lvl="7">
              <a:spcBef>
                <a:spcPts val="0"/>
              </a:spcBef>
              <a:buClr>
                <a:schemeClr val="dk1"/>
              </a:buClr>
              <a:buSzPct val="100000"/>
              <a:buFont typeface="Bangers"/>
              <a:buNone/>
              <a:defRPr sz="3000">
                <a:solidFill>
                  <a:schemeClr val="dk1"/>
                </a:solidFill>
                <a:latin typeface="Bangers"/>
                <a:ea typeface="Bangers"/>
                <a:cs typeface="Bangers"/>
                <a:sym typeface="Bangers"/>
              </a:defRPr>
            </a:lvl8pPr>
            <a:lvl9pPr lvl="8">
              <a:spcBef>
                <a:spcPts val="0"/>
              </a:spcBef>
              <a:buClr>
                <a:schemeClr val="dk1"/>
              </a:buClr>
              <a:buSzPct val="100000"/>
              <a:buFont typeface="Bangers"/>
              <a:buNone/>
              <a:defRPr sz="3000">
                <a:solidFill>
                  <a:schemeClr val="dk1"/>
                </a:solidFill>
                <a:latin typeface="Bangers"/>
                <a:ea typeface="Bangers"/>
                <a:cs typeface="Bangers"/>
                <a:sym typeface="Bangers"/>
              </a:defRPr>
            </a:lvl9pPr>
          </a:lstStyle>
          <a:p>
            <a:pPr algn="ctr"/>
            <a:r>
              <a:rPr lang="en" sz="6600" dirty="0" smtClean="0">
                <a:solidFill>
                  <a:srgbClr val="FAD900"/>
                </a:solidFill>
              </a:rPr>
              <a:t>Ask </a:t>
            </a:r>
          </a:p>
          <a:p>
            <a:pPr algn="ctr"/>
            <a:r>
              <a:rPr lang="en" sz="6600" dirty="0" smtClean="0">
                <a:solidFill>
                  <a:srgbClr val="FAD900"/>
                </a:solidFill>
              </a:rPr>
              <a:t>yourself</a:t>
            </a:r>
            <a:endParaRPr lang="en" sz="6600" dirty="0">
              <a:solidFill>
                <a:srgbClr val="FAD900"/>
              </a:solidFill>
            </a:endParaRPr>
          </a:p>
        </p:txBody>
      </p:sp>
      <p:sp>
        <p:nvSpPr>
          <p:cNvPr id="18" name="Shape 247"/>
          <p:cNvSpPr txBox="1">
            <a:spLocks/>
          </p:cNvSpPr>
          <p:nvPr/>
        </p:nvSpPr>
        <p:spPr>
          <a:xfrm>
            <a:off x="7491941" y="2720889"/>
            <a:ext cx="1505546" cy="1646095"/>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chemeClr val="dk1"/>
              </a:buClr>
              <a:buSzPct val="100000"/>
              <a:buFont typeface="Sniglet"/>
              <a:buChar char="×"/>
              <a:defRPr sz="3000" b="0" i="0" u="none" strike="noStrike" cap="none">
                <a:solidFill>
                  <a:schemeClr val="dk1"/>
                </a:solidFill>
                <a:latin typeface="Sniglet"/>
                <a:ea typeface="Sniglet"/>
                <a:cs typeface="Sniglet"/>
                <a:sym typeface="Sniglet"/>
              </a:defRPr>
            </a:lvl1pPr>
            <a:lvl2pPr marR="0" lvl="1" algn="l" rtl="0">
              <a:lnSpc>
                <a:spcPct val="100000"/>
              </a:lnSpc>
              <a:spcBef>
                <a:spcPts val="480"/>
              </a:spcBef>
              <a:spcAft>
                <a:spcPts val="0"/>
              </a:spcAft>
              <a:buClr>
                <a:schemeClr val="dk1"/>
              </a:buClr>
              <a:buSzPct val="100000"/>
              <a:buFont typeface="Sniglet"/>
              <a:buChar char="×"/>
              <a:defRPr sz="2400" b="0" i="0" u="none" strike="noStrike" cap="none">
                <a:solidFill>
                  <a:schemeClr val="dk1"/>
                </a:solidFill>
                <a:latin typeface="Sniglet"/>
                <a:ea typeface="Sniglet"/>
                <a:cs typeface="Sniglet"/>
                <a:sym typeface="Sniglet"/>
              </a:defRPr>
            </a:lvl2pPr>
            <a:lvl3pPr marR="0" lvl="2" algn="l" rtl="0">
              <a:lnSpc>
                <a:spcPct val="100000"/>
              </a:lnSpc>
              <a:spcBef>
                <a:spcPts val="480"/>
              </a:spcBef>
              <a:spcAft>
                <a:spcPts val="0"/>
              </a:spcAft>
              <a:buClr>
                <a:schemeClr val="dk1"/>
              </a:buClr>
              <a:buSzPct val="100000"/>
              <a:buFont typeface="Sniglet"/>
              <a:buChar char="×"/>
              <a:defRPr sz="2400" b="0" i="0" u="none" strike="noStrike" cap="none">
                <a:solidFill>
                  <a:schemeClr val="dk1"/>
                </a:solidFill>
                <a:latin typeface="Sniglet"/>
                <a:ea typeface="Sniglet"/>
                <a:cs typeface="Sniglet"/>
                <a:sym typeface="Sniglet"/>
              </a:defRPr>
            </a:lvl3pPr>
            <a:lvl4pPr marR="0" lvl="3" algn="l" rtl="0">
              <a:lnSpc>
                <a:spcPct val="100000"/>
              </a:lnSpc>
              <a:spcBef>
                <a:spcPts val="360"/>
              </a:spcBef>
              <a:spcAft>
                <a:spcPts val="0"/>
              </a:spcAft>
              <a:buClr>
                <a:schemeClr val="dk1"/>
              </a:buClr>
              <a:buSzPct val="100000"/>
              <a:buFont typeface="Sniglet"/>
              <a:buChar char="×"/>
              <a:defRPr sz="1800" b="0" i="0" u="none" strike="noStrike" cap="none">
                <a:solidFill>
                  <a:schemeClr val="dk1"/>
                </a:solidFill>
                <a:latin typeface="Sniglet"/>
                <a:ea typeface="Sniglet"/>
                <a:cs typeface="Sniglet"/>
                <a:sym typeface="Sniglet"/>
              </a:defRPr>
            </a:lvl4pPr>
            <a:lvl5pPr marR="0" lvl="4" algn="l" rtl="0">
              <a:lnSpc>
                <a:spcPct val="100000"/>
              </a:lnSpc>
              <a:spcBef>
                <a:spcPts val="360"/>
              </a:spcBef>
              <a:spcAft>
                <a:spcPts val="0"/>
              </a:spcAft>
              <a:buClr>
                <a:schemeClr val="dk1"/>
              </a:buClr>
              <a:buSzPct val="100000"/>
              <a:buFont typeface="Sniglet"/>
              <a:buChar char="×"/>
              <a:defRPr sz="1800" b="0" i="0" u="none" strike="noStrike" cap="none">
                <a:solidFill>
                  <a:schemeClr val="dk1"/>
                </a:solidFill>
                <a:latin typeface="Sniglet"/>
                <a:ea typeface="Sniglet"/>
                <a:cs typeface="Sniglet"/>
                <a:sym typeface="Sniglet"/>
              </a:defRPr>
            </a:lvl5pPr>
            <a:lvl6pPr marR="0" lvl="5" algn="l" rtl="0">
              <a:lnSpc>
                <a:spcPct val="100000"/>
              </a:lnSpc>
              <a:spcBef>
                <a:spcPts val="360"/>
              </a:spcBef>
              <a:spcAft>
                <a:spcPts val="0"/>
              </a:spcAft>
              <a:buClr>
                <a:schemeClr val="dk1"/>
              </a:buClr>
              <a:buSzPct val="100000"/>
              <a:buFont typeface="Sniglet"/>
              <a:buChar char="×"/>
              <a:defRPr sz="1800" b="0" i="0" u="none" strike="noStrike" cap="none">
                <a:solidFill>
                  <a:schemeClr val="dk1"/>
                </a:solidFill>
                <a:latin typeface="Sniglet"/>
                <a:ea typeface="Sniglet"/>
                <a:cs typeface="Sniglet"/>
                <a:sym typeface="Sniglet"/>
              </a:defRPr>
            </a:lvl6pPr>
            <a:lvl7pPr marR="0" lvl="6" algn="l" rtl="0">
              <a:lnSpc>
                <a:spcPct val="100000"/>
              </a:lnSpc>
              <a:spcBef>
                <a:spcPts val="360"/>
              </a:spcBef>
              <a:spcAft>
                <a:spcPts val="0"/>
              </a:spcAft>
              <a:buClr>
                <a:schemeClr val="dk1"/>
              </a:buClr>
              <a:buSzPct val="100000"/>
              <a:buFont typeface="Sniglet"/>
              <a:buChar char="×"/>
              <a:defRPr sz="1800" b="0" i="0" u="none" strike="noStrike" cap="none">
                <a:solidFill>
                  <a:schemeClr val="dk1"/>
                </a:solidFill>
                <a:latin typeface="Sniglet"/>
                <a:ea typeface="Sniglet"/>
                <a:cs typeface="Sniglet"/>
                <a:sym typeface="Sniglet"/>
              </a:defRPr>
            </a:lvl7pPr>
            <a:lvl8pPr marR="0" lvl="7" algn="l" rtl="0">
              <a:lnSpc>
                <a:spcPct val="100000"/>
              </a:lnSpc>
              <a:spcBef>
                <a:spcPts val="360"/>
              </a:spcBef>
              <a:spcAft>
                <a:spcPts val="0"/>
              </a:spcAft>
              <a:buClr>
                <a:schemeClr val="dk1"/>
              </a:buClr>
              <a:buSzPct val="100000"/>
              <a:buFont typeface="Sniglet"/>
              <a:buChar char="×"/>
              <a:defRPr sz="1800" b="0" i="0" u="none" strike="noStrike" cap="none">
                <a:solidFill>
                  <a:schemeClr val="dk1"/>
                </a:solidFill>
                <a:latin typeface="Sniglet"/>
                <a:ea typeface="Sniglet"/>
                <a:cs typeface="Sniglet"/>
                <a:sym typeface="Sniglet"/>
              </a:defRPr>
            </a:lvl8pPr>
            <a:lvl9pPr marR="0" lvl="8" algn="l" rtl="0">
              <a:lnSpc>
                <a:spcPct val="100000"/>
              </a:lnSpc>
              <a:spcBef>
                <a:spcPts val="360"/>
              </a:spcBef>
              <a:spcAft>
                <a:spcPts val="0"/>
              </a:spcAft>
              <a:buClr>
                <a:schemeClr val="dk1"/>
              </a:buClr>
              <a:buSzPct val="100000"/>
              <a:buFont typeface="Sniglet"/>
              <a:buChar char="×"/>
              <a:defRPr sz="1800" b="0" i="0" u="none" strike="noStrike" cap="none">
                <a:solidFill>
                  <a:schemeClr val="dk1"/>
                </a:solidFill>
                <a:latin typeface="Sniglet"/>
                <a:ea typeface="Sniglet"/>
                <a:cs typeface="Sniglet"/>
                <a:sym typeface="Sniglet"/>
              </a:defRPr>
            </a:lvl9pPr>
          </a:lstStyle>
          <a:p>
            <a:pPr algn="ctr">
              <a:spcBef>
                <a:spcPts val="0"/>
              </a:spcBef>
              <a:buFont typeface="Sniglet"/>
              <a:buNone/>
            </a:pPr>
            <a:r>
              <a:rPr lang="en" sz="1800" b="1" dirty="0" smtClean="0">
                <a:solidFill>
                  <a:schemeClr val="tx1"/>
                </a:solidFill>
              </a:rPr>
              <a:t>Would the adults in my life think </a:t>
            </a:r>
          </a:p>
          <a:p>
            <a:pPr algn="ctr">
              <a:spcBef>
                <a:spcPts val="0"/>
              </a:spcBef>
              <a:buFont typeface="Sniglet"/>
              <a:buNone/>
            </a:pPr>
            <a:r>
              <a:rPr lang="en" sz="1800" b="1" dirty="0" smtClean="0">
                <a:solidFill>
                  <a:schemeClr val="tx1"/>
                </a:solidFill>
              </a:rPr>
              <a:t>this is appropriate?</a:t>
            </a:r>
            <a:endParaRPr lang="en" sz="1800" dirty="0">
              <a:solidFill>
                <a:schemeClr val="tx1"/>
              </a:solidFill>
            </a:endParaRPr>
          </a:p>
        </p:txBody>
      </p:sp>
      <p:pic>
        <p:nvPicPr>
          <p:cNvPr id="20" name="Picture 19"/>
          <p:cNvPicPr>
            <a:picLocks noChangeAspect="1"/>
          </p:cNvPicPr>
          <p:nvPr/>
        </p:nvPicPr>
        <p:blipFill>
          <a:blip r:embed="rId3">
            <a:clrChange>
              <a:clrFrom>
                <a:srgbClr val="FFFFFF"/>
              </a:clrFrom>
              <a:clrTo>
                <a:srgbClr val="FFFFFF">
                  <a:alpha val="0"/>
                </a:srgbClr>
              </a:clrTo>
            </a:clrChange>
          </a:blip>
          <a:stretch>
            <a:fillRect/>
          </a:stretch>
        </p:blipFill>
        <p:spPr>
          <a:xfrm>
            <a:off x="5759831" y="1870046"/>
            <a:ext cx="1631307" cy="2314180"/>
          </a:xfrm>
          <a:prstGeom prst="rect">
            <a:avLst/>
          </a:prstGeom>
        </p:spPr>
      </p:pic>
      <p:sp>
        <p:nvSpPr>
          <p:cNvPr id="19" name="TextBox 1"/>
          <p:cNvSpPr txBox="1"/>
          <p:nvPr/>
        </p:nvSpPr>
        <p:spPr>
          <a:xfrm>
            <a:off x="0" y="4897279"/>
            <a:ext cx="3034805" cy="246221"/>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1pPr>
            <a:lvl2pPr marL="4572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2pPr>
            <a:lvl3pPr marL="9144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3pPr>
            <a:lvl4pPr marL="13716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4pPr>
            <a:lvl5pPr marL="18288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5pPr>
            <a:lvl6pPr marL="22860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6pPr>
            <a:lvl7pPr marL="27432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7pPr>
            <a:lvl8pPr marL="32004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8pPr>
            <a:lvl9pPr marL="36576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9pPr>
          </a:lstStyle>
          <a:p>
            <a:r>
              <a:rPr lang="en-US" sz="1000" dirty="0">
                <a:solidFill>
                  <a:schemeClr val="bg1"/>
                </a:solidFill>
              </a:rPr>
              <a:t>© 2022 The Regents of the University of </a:t>
            </a:r>
            <a:r>
              <a:rPr lang="en-US" sz="1000" dirty="0" smtClean="0">
                <a:solidFill>
                  <a:schemeClr val="bg1"/>
                </a:solidFill>
              </a:rPr>
              <a:t>Michigan</a:t>
            </a:r>
            <a:endParaRPr lang="en-US" sz="10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7">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 grpId="0" animBg="1"/>
      <p:bldP spid="247" grpId="0" build="p"/>
      <p:bldP spid="5"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4026"/>
        </a:solidFill>
        <a:effectLst/>
      </p:bgPr>
    </p:bg>
    <p:spTree>
      <p:nvGrpSpPr>
        <p:cNvPr id="1" name="Shape 74"/>
        <p:cNvGrpSpPr/>
        <p:nvPr/>
      </p:nvGrpSpPr>
      <p:grpSpPr>
        <a:xfrm>
          <a:off x="0" y="0"/>
          <a:ext cx="0" cy="0"/>
          <a:chOff x="0" y="0"/>
          <a:chExt cx="0" cy="0"/>
        </a:xfrm>
      </p:grpSpPr>
      <p:sp>
        <p:nvSpPr>
          <p:cNvPr id="75" name="Shape 75"/>
          <p:cNvSpPr txBox="1">
            <a:spLocks noGrp="1"/>
          </p:cNvSpPr>
          <p:nvPr>
            <p:ph type="ctrTitle" idx="4294967295"/>
          </p:nvPr>
        </p:nvSpPr>
        <p:spPr>
          <a:xfrm>
            <a:off x="326231" y="3428413"/>
            <a:ext cx="6396037" cy="1159800"/>
          </a:xfrm>
          <a:prstGeom prst="rect">
            <a:avLst/>
          </a:prstGeom>
        </p:spPr>
        <p:txBody>
          <a:bodyPr lIns="91425" tIns="91425" rIns="91425" bIns="91425" anchor="b" anchorCtr="0">
            <a:noAutofit/>
          </a:bodyPr>
          <a:lstStyle/>
          <a:p>
            <a:pPr lvl="0">
              <a:spcBef>
                <a:spcPts val="0"/>
              </a:spcBef>
              <a:buNone/>
            </a:pPr>
            <a:r>
              <a:rPr lang="en" sz="6000" dirty="0" smtClean="0">
                <a:solidFill>
                  <a:schemeClr val="bg1"/>
                </a:solidFill>
              </a:rPr>
              <a:t>Once You post something online, </a:t>
            </a:r>
            <a:r>
              <a:rPr lang="en" sz="6000" dirty="0" smtClean="0">
                <a:solidFill>
                  <a:srgbClr val="000000"/>
                </a:solidFill>
              </a:rPr>
              <a:t/>
            </a:r>
            <a:br>
              <a:rPr lang="en" sz="6000" dirty="0" smtClean="0">
                <a:solidFill>
                  <a:srgbClr val="000000"/>
                </a:solidFill>
              </a:rPr>
            </a:br>
            <a:r>
              <a:rPr lang="en" sz="6000" b="1" dirty="0" smtClean="0">
                <a:solidFill>
                  <a:srgbClr val="000000"/>
                </a:solidFill>
              </a:rPr>
              <a:t>You Can’t </a:t>
            </a:r>
            <a:r>
              <a:rPr lang="en" sz="6000" dirty="0" smtClean="0">
                <a:solidFill>
                  <a:srgbClr val="000000"/>
                </a:solidFill>
              </a:rPr>
              <a:t/>
            </a:r>
            <a:br>
              <a:rPr lang="en" sz="6000" dirty="0" smtClean="0">
                <a:solidFill>
                  <a:srgbClr val="000000"/>
                </a:solidFill>
              </a:rPr>
            </a:br>
            <a:r>
              <a:rPr lang="en" sz="6000" dirty="0" smtClean="0">
                <a:solidFill>
                  <a:schemeClr val="bg1"/>
                </a:solidFill>
              </a:rPr>
              <a:t>take it back.</a:t>
            </a:r>
            <a:endParaRPr lang="en" sz="6000" dirty="0">
              <a:solidFill>
                <a:schemeClr val="bg1"/>
              </a:solidFill>
            </a:endParaRPr>
          </a:p>
        </p:txBody>
      </p:sp>
      <p:pic>
        <p:nvPicPr>
          <p:cNvPr id="77" name="Shape 77"/>
          <p:cNvPicPr preferRelativeResize="0"/>
          <p:nvPr/>
        </p:nvPicPr>
        <p:blipFill>
          <a:blip r:embed="rId3">
            <a:extLst>
              <a:ext uri="{28A0092B-C50C-407E-A947-70E740481C1C}">
                <a14:useLocalDpi xmlns:a14="http://schemas.microsoft.com/office/drawing/2010/main" val="0"/>
              </a:ext>
            </a:extLst>
          </a:blip>
          <a:stretch>
            <a:fillRect/>
          </a:stretch>
        </p:blipFill>
        <p:spPr>
          <a:xfrm>
            <a:off x="5978207" y="1378974"/>
            <a:ext cx="2581618" cy="2515200"/>
          </a:xfrm>
          <a:prstGeom prst="wedgeEllipseCallout">
            <a:avLst>
              <a:gd name="adj1" fmla="val -60049"/>
              <a:gd name="adj2" fmla="val 34410"/>
            </a:avLst>
          </a:prstGeom>
          <a:noFill/>
          <a:ln w="76200" cap="flat" cmpd="sng">
            <a:solidFill>
              <a:srgbClr val="000000"/>
            </a:solidFill>
            <a:prstDash val="solid"/>
            <a:miter/>
            <a:headEnd type="none" w="med" len="med"/>
            <a:tailEnd type="none" w="med" len="med"/>
          </a:ln>
        </p:spPr>
      </p:pic>
      <p:sp>
        <p:nvSpPr>
          <p:cNvPr id="4" name="TextBox 1"/>
          <p:cNvSpPr txBox="1"/>
          <p:nvPr/>
        </p:nvSpPr>
        <p:spPr>
          <a:xfrm>
            <a:off x="0" y="4897279"/>
            <a:ext cx="3034805" cy="246221"/>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1pPr>
            <a:lvl2pPr marL="4572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2pPr>
            <a:lvl3pPr marL="9144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3pPr>
            <a:lvl4pPr marL="13716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4pPr>
            <a:lvl5pPr marL="18288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5pPr>
            <a:lvl6pPr marL="22860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6pPr>
            <a:lvl7pPr marL="27432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7pPr>
            <a:lvl8pPr marL="32004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8pPr>
            <a:lvl9pPr marL="36576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9pPr>
          </a:lstStyle>
          <a:p>
            <a:r>
              <a:rPr lang="en-US" sz="1000" dirty="0">
                <a:solidFill>
                  <a:schemeClr val="bg1"/>
                </a:solidFill>
              </a:rPr>
              <a:t>© 2022 The Regents of the University of </a:t>
            </a:r>
            <a:r>
              <a:rPr lang="en-US" sz="1000" dirty="0" smtClean="0">
                <a:solidFill>
                  <a:schemeClr val="bg1"/>
                </a:solidFill>
              </a:rPr>
              <a:t>Michigan</a:t>
            </a:r>
            <a:endParaRPr lang="en-US" sz="1000" dirty="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A300"/>
        </a:solidFill>
        <a:effectLst/>
      </p:bgPr>
    </p:bg>
    <p:spTree>
      <p:nvGrpSpPr>
        <p:cNvPr id="1" name="Shape 87"/>
        <p:cNvGrpSpPr/>
        <p:nvPr/>
      </p:nvGrpSpPr>
      <p:grpSpPr>
        <a:xfrm>
          <a:off x="0" y="0"/>
          <a:ext cx="0" cy="0"/>
          <a:chOff x="0" y="0"/>
          <a:chExt cx="0" cy="0"/>
        </a:xfrm>
      </p:grpSpPr>
      <p:sp>
        <p:nvSpPr>
          <p:cNvPr id="88" name="Shape 88"/>
          <p:cNvSpPr txBox="1">
            <a:spLocks noGrp="1"/>
          </p:cNvSpPr>
          <p:nvPr>
            <p:ph type="body" idx="1"/>
          </p:nvPr>
        </p:nvSpPr>
        <p:spPr>
          <a:xfrm>
            <a:off x="2905799" y="2161800"/>
            <a:ext cx="3332400" cy="819900"/>
          </a:xfrm>
          <a:prstGeom prst="rect">
            <a:avLst/>
          </a:prstGeom>
        </p:spPr>
        <p:txBody>
          <a:bodyPr lIns="91425" tIns="91425" rIns="91425" bIns="91425" anchor="ctr" anchorCtr="0">
            <a:noAutofit/>
          </a:bodyPr>
          <a:lstStyle/>
          <a:p>
            <a:pPr lvl="0">
              <a:spcBef>
                <a:spcPts val="0"/>
              </a:spcBef>
              <a:buNone/>
            </a:pPr>
            <a:r>
              <a:rPr lang="en" sz="5400" dirty="0" smtClean="0"/>
              <a:t>“Practice </a:t>
            </a:r>
            <a:r>
              <a:rPr lang="en" sz="5400" dirty="0" smtClean="0">
                <a:solidFill>
                  <a:srgbClr val="00A7EB"/>
                </a:solidFill>
              </a:rPr>
              <a:t>Safe</a:t>
            </a:r>
            <a:r>
              <a:rPr lang="en" sz="5400" dirty="0" smtClean="0"/>
              <a:t> Online Habits</a:t>
            </a:r>
            <a:r>
              <a:rPr lang="en" sz="5400" dirty="0" smtClean="0">
                <a:solidFill>
                  <a:schemeClr val="dk1"/>
                </a:solidFill>
              </a:rPr>
              <a:t>”</a:t>
            </a:r>
            <a:endParaRPr lang="en" sz="5400" dirty="0">
              <a:solidFill>
                <a:schemeClr val="dk1"/>
              </a:solidFill>
            </a:endParaRPr>
          </a:p>
        </p:txBody>
      </p:sp>
      <p:sp>
        <p:nvSpPr>
          <p:cNvPr id="3" name="TextBox 1"/>
          <p:cNvSpPr txBox="1"/>
          <p:nvPr/>
        </p:nvSpPr>
        <p:spPr>
          <a:xfrm>
            <a:off x="0" y="4897279"/>
            <a:ext cx="3034805" cy="246221"/>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1pPr>
            <a:lvl2pPr marL="4572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2pPr>
            <a:lvl3pPr marL="9144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3pPr>
            <a:lvl4pPr marL="13716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4pPr>
            <a:lvl5pPr marL="18288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5pPr>
            <a:lvl6pPr marL="22860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6pPr>
            <a:lvl7pPr marL="27432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7pPr>
            <a:lvl8pPr marL="32004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8pPr>
            <a:lvl9pPr marL="36576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9pPr>
          </a:lstStyle>
          <a:p>
            <a:r>
              <a:rPr lang="en-US" sz="1000" dirty="0">
                <a:solidFill>
                  <a:schemeClr val="bg1"/>
                </a:solidFill>
              </a:rPr>
              <a:t>© 2022 The Regents of the University of </a:t>
            </a:r>
            <a:r>
              <a:rPr lang="en-US" sz="1000" dirty="0" smtClean="0">
                <a:solidFill>
                  <a:schemeClr val="bg1"/>
                </a:solidFill>
              </a:rPr>
              <a:t>Michigan</a:t>
            </a:r>
            <a:endParaRPr lang="en-US" sz="1000" dirty="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35C4CA"/>
        </a:solidFill>
        <a:effectLst/>
      </p:bgPr>
    </p:bg>
    <p:spTree>
      <p:nvGrpSpPr>
        <p:cNvPr id="1" name="Shape 253"/>
        <p:cNvGrpSpPr/>
        <p:nvPr/>
      </p:nvGrpSpPr>
      <p:grpSpPr>
        <a:xfrm>
          <a:off x="0" y="0"/>
          <a:ext cx="0" cy="0"/>
          <a:chOff x="0" y="0"/>
          <a:chExt cx="0" cy="0"/>
        </a:xfrm>
      </p:grpSpPr>
      <p:sp>
        <p:nvSpPr>
          <p:cNvPr id="254" name="Shape 254"/>
          <p:cNvSpPr txBox="1">
            <a:spLocks noGrp="1"/>
          </p:cNvSpPr>
          <p:nvPr>
            <p:ph type="title"/>
          </p:nvPr>
        </p:nvSpPr>
        <p:spPr>
          <a:xfrm rot="161729">
            <a:off x="976260" y="876905"/>
            <a:ext cx="7029878" cy="760138"/>
          </a:xfrm>
          <a:prstGeom prst="rect">
            <a:avLst/>
          </a:prstGeom>
        </p:spPr>
        <p:txBody>
          <a:bodyPr lIns="91425" tIns="91425" rIns="91425" bIns="91425" anchor="b" anchorCtr="0">
            <a:noAutofit/>
          </a:bodyPr>
          <a:lstStyle/>
          <a:p>
            <a:pPr lvl="0" rtl="0">
              <a:spcBef>
                <a:spcPts val="0"/>
              </a:spcBef>
              <a:buNone/>
            </a:pPr>
            <a:r>
              <a:rPr lang="en" dirty="0" smtClean="0"/>
              <a:t>References</a:t>
            </a:r>
            <a:endParaRPr lang="en" dirty="0"/>
          </a:p>
        </p:txBody>
      </p:sp>
      <p:sp>
        <p:nvSpPr>
          <p:cNvPr id="255" name="Shape 255"/>
          <p:cNvSpPr txBox="1">
            <a:spLocks noGrp="1"/>
          </p:cNvSpPr>
          <p:nvPr>
            <p:ph type="body" idx="1"/>
          </p:nvPr>
        </p:nvSpPr>
        <p:spPr>
          <a:xfrm>
            <a:off x="898614" y="1545950"/>
            <a:ext cx="7185170" cy="3303600"/>
          </a:xfrm>
          <a:prstGeom prst="rect">
            <a:avLst/>
          </a:prstGeom>
        </p:spPr>
        <p:txBody>
          <a:bodyPr lIns="91425" tIns="91425" rIns="91425" bIns="91425" anchor="t" anchorCtr="0">
            <a:noAutofit/>
          </a:bodyPr>
          <a:lstStyle/>
          <a:p>
            <a:pPr marL="457200" lvl="0" indent="-457200">
              <a:spcAft>
                <a:spcPts val="1200"/>
              </a:spcAft>
              <a:buFont typeface="+mj-lt"/>
              <a:buAutoNum type="arabicPeriod"/>
            </a:pPr>
            <a:r>
              <a:rPr lang="en" sz="1100" dirty="0" smtClean="0">
                <a:solidFill>
                  <a:srgbClr val="000000"/>
                </a:solidFill>
              </a:rPr>
              <a:t>What is Facebook? </a:t>
            </a:r>
            <a:r>
              <a:rPr lang="en-US" sz="1100" dirty="0" smtClean="0">
                <a:hlinkClick r:id="rId3"/>
              </a:rPr>
              <a:t>http</a:t>
            </a:r>
            <a:r>
              <a:rPr lang="en-US" sz="1100" dirty="0">
                <a:hlinkClick r:id="rId3"/>
              </a:rPr>
              <a:t>://</a:t>
            </a:r>
            <a:r>
              <a:rPr lang="en-US" sz="1100" dirty="0" smtClean="0">
                <a:hlinkClick r:id="rId3"/>
              </a:rPr>
              <a:t>www.gcflearnfree.org/facebook101/what-is-facebook/1/</a:t>
            </a:r>
            <a:endParaRPr lang="en-US" sz="1100" dirty="0" smtClean="0"/>
          </a:p>
          <a:p>
            <a:pPr marL="457200" lvl="0" indent="-457200">
              <a:spcAft>
                <a:spcPts val="1200"/>
              </a:spcAft>
              <a:buFont typeface="+mj-lt"/>
              <a:buAutoNum type="arabicPeriod"/>
            </a:pPr>
            <a:r>
              <a:rPr lang="en-US" sz="1100" dirty="0" smtClean="0"/>
              <a:t>What is Twitter? </a:t>
            </a:r>
            <a:r>
              <a:rPr lang="en-US" sz="1100" dirty="0" smtClean="0">
                <a:hlinkClick r:id="rId4"/>
              </a:rPr>
              <a:t>https</a:t>
            </a:r>
            <a:r>
              <a:rPr lang="en-US" sz="1100" dirty="0">
                <a:hlinkClick r:id="rId4"/>
              </a:rPr>
              <a:t>://</a:t>
            </a:r>
            <a:r>
              <a:rPr lang="en-US" sz="1100" dirty="0" smtClean="0">
                <a:hlinkClick r:id="rId4"/>
              </a:rPr>
              <a:t>support.twitter.com/articles/215585</a:t>
            </a:r>
            <a:endParaRPr lang="en-US" sz="1100" dirty="0" smtClean="0"/>
          </a:p>
          <a:p>
            <a:pPr marL="457200" indent="-457200">
              <a:spcAft>
                <a:spcPts val="1200"/>
              </a:spcAft>
              <a:buFont typeface="+mj-lt"/>
              <a:buAutoNum type="arabicPeriod"/>
            </a:pPr>
            <a:r>
              <a:rPr lang="en" sz="1100" dirty="0"/>
              <a:t>Moreau, E. (2016). 10 of the Hottest Social App Trends for Teens. </a:t>
            </a:r>
            <a:r>
              <a:rPr lang="en" sz="1100" i="1" dirty="0"/>
              <a:t>Lifewire. </a:t>
            </a:r>
            <a:r>
              <a:rPr lang="en" sz="1100" dirty="0">
                <a:solidFill>
                  <a:srgbClr val="2C3E50"/>
                </a:solidFill>
              </a:rPr>
              <a:t>Retrieved from </a:t>
            </a:r>
            <a:r>
              <a:rPr lang="en-US" sz="1100" dirty="0">
                <a:hlinkClick r:id="rId5"/>
              </a:rPr>
              <a:t>https://</a:t>
            </a:r>
            <a:r>
              <a:rPr lang="en-US" sz="1100" dirty="0" smtClean="0">
                <a:hlinkClick r:id="rId5"/>
              </a:rPr>
              <a:t>www.lifewire.com/hottest-social-app-trends-for-teens-3485940</a:t>
            </a:r>
            <a:endParaRPr lang="en-US" sz="1100" dirty="0"/>
          </a:p>
          <a:p>
            <a:pPr marL="457200" lvl="0" indent="-457200">
              <a:spcAft>
                <a:spcPts val="1200"/>
              </a:spcAft>
              <a:buFont typeface="+mj-lt"/>
              <a:buAutoNum type="arabicPeriod"/>
            </a:pPr>
            <a:r>
              <a:rPr lang="en" sz="1100" dirty="0" smtClean="0">
                <a:solidFill>
                  <a:srgbClr val="000000"/>
                </a:solidFill>
              </a:rPr>
              <a:t>What is YouTube? </a:t>
            </a:r>
            <a:r>
              <a:rPr lang="en-US" sz="1100" dirty="0" smtClean="0">
                <a:solidFill>
                  <a:srgbClr val="000000"/>
                </a:solidFill>
                <a:hlinkClick r:id="rId6"/>
              </a:rPr>
              <a:t>http</a:t>
            </a:r>
            <a:r>
              <a:rPr lang="en-US" sz="1100" dirty="0">
                <a:solidFill>
                  <a:srgbClr val="000000"/>
                </a:solidFill>
                <a:hlinkClick r:id="rId6"/>
              </a:rPr>
              <a:t>://www.gcflearnfree.org/youtube/what-is-youtube/1</a:t>
            </a:r>
            <a:r>
              <a:rPr lang="en-US" sz="1100" dirty="0" smtClean="0">
                <a:solidFill>
                  <a:srgbClr val="000000"/>
                </a:solidFill>
                <a:hlinkClick r:id="rId6"/>
              </a:rPr>
              <a:t>/</a:t>
            </a:r>
            <a:endParaRPr lang="en-US" sz="1100" dirty="0" smtClean="0">
              <a:solidFill>
                <a:srgbClr val="000000"/>
              </a:solidFill>
            </a:endParaRPr>
          </a:p>
          <a:p>
            <a:pPr marL="457200" indent="-457200">
              <a:spcAft>
                <a:spcPts val="1200"/>
              </a:spcAft>
              <a:buFont typeface="+mj-lt"/>
              <a:buAutoNum type="arabicPeriod"/>
            </a:pPr>
            <a:r>
              <a:rPr lang="en-US" sz="1100" dirty="0" err="1" smtClean="0"/>
              <a:t>NetSmartz</a:t>
            </a:r>
            <a:r>
              <a:rPr lang="en-US" sz="1100" dirty="0" smtClean="0"/>
              <a:t> Workshop (2015). Internet Safety-Teens/Tweens. Retrieved from </a:t>
            </a:r>
            <a:r>
              <a:rPr lang="en-US" sz="1100" dirty="0" smtClean="0">
                <a:hlinkClick r:id="rId7"/>
              </a:rPr>
              <a:t>http://www.netsmartz.org/Presentations/Teens</a:t>
            </a:r>
            <a:r>
              <a:rPr lang="en-US" sz="1100" dirty="0" smtClean="0"/>
              <a:t>, </a:t>
            </a:r>
            <a:r>
              <a:rPr lang="en-US" sz="1100" dirty="0" smtClean="0">
                <a:hlinkClick r:id="rId8"/>
              </a:rPr>
              <a:t>http://cdn.netsmartz.org/presentersguides/NetSmartz_Teens_Presenters_Guide_2015.pdf</a:t>
            </a:r>
            <a:r>
              <a:rPr lang="en-US" sz="1100" dirty="0" smtClean="0"/>
              <a:t>, </a:t>
            </a:r>
            <a:r>
              <a:rPr lang="en-US" sz="1100" dirty="0" smtClean="0">
                <a:hlinkClick r:id="rId9"/>
              </a:rPr>
              <a:t>http://cdn.netsmartz.org/presentersguides/NetSmartz_Tweens_Presenters_Guide_2015.pdf</a:t>
            </a:r>
            <a:endParaRPr lang="en-US" sz="1100" dirty="0" smtClean="0"/>
          </a:p>
          <a:p>
            <a:pPr>
              <a:buNone/>
            </a:pPr>
            <a:endParaRPr lang="en-US" sz="1100" dirty="0"/>
          </a:p>
          <a:p>
            <a:pPr marL="457200" indent="-457200">
              <a:buFont typeface="+mj-lt"/>
              <a:buAutoNum type="arabicPeriod"/>
            </a:pPr>
            <a:endParaRPr lang="en-US" sz="1100" dirty="0"/>
          </a:p>
          <a:p>
            <a:pPr marL="457200" indent="-457200">
              <a:buFont typeface="+mj-lt"/>
              <a:buAutoNum type="arabicPeriod"/>
            </a:pPr>
            <a:endParaRPr lang="en-US" sz="1100" dirty="0"/>
          </a:p>
          <a:p>
            <a:pPr marL="457200" indent="-457200">
              <a:buFont typeface="+mj-lt"/>
              <a:buAutoNum type="arabicPeriod"/>
            </a:pPr>
            <a:endParaRPr lang="en-US" sz="1100" dirty="0" smtClean="0"/>
          </a:p>
          <a:p>
            <a:pPr>
              <a:buNone/>
            </a:pPr>
            <a:endParaRPr lang="en-US" sz="1200" dirty="0" smtClean="0"/>
          </a:p>
          <a:p>
            <a:pPr marL="457200" indent="-457200">
              <a:buFont typeface="+mj-lt"/>
              <a:buAutoNum type="arabicPeriod"/>
            </a:pPr>
            <a:endParaRPr lang="en-US" sz="1200" dirty="0" smtClean="0"/>
          </a:p>
          <a:p>
            <a:pPr marL="457200" indent="-457200">
              <a:buFont typeface="+mj-lt"/>
              <a:buAutoNum type="arabicPeriod"/>
            </a:pPr>
            <a:endParaRPr lang="en-US" sz="1200" dirty="0" smtClean="0"/>
          </a:p>
          <a:p>
            <a:pPr marL="457200" indent="-457200">
              <a:buFont typeface="+mj-lt"/>
              <a:buAutoNum type="arabicPeriod"/>
            </a:pPr>
            <a:endParaRPr lang="en-US" sz="1200" dirty="0"/>
          </a:p>
          <a:p>
            <a:pPr marL="457200" indent="-457200">
              <a:buFont typeface="+mj-lt"/>
              <a:buAutoNum type="arabicPeriod"/>
            </a:pPr>
            <a:endParaRPr lang="en-US" sz="1200" dirty="0" smtClean="0"/>
          </a:p>
          <a:p>
            <a:pPr marL="457200" indent="-457200">
              <a:buFont typeface="+mj-lt"/>
              <a:buAutoNum type="arabicPeriod"/>
            </a:pPr>
            <a:endParaRPr lang="en-US" sz="1200" dirty="0"/>
          </a:p>
          <a:p>
            <a:pPr marL="457200" lvl="0" indent="-457200">
              <a:buFont typeface="+mj-lt"/>
              <a:buAutoNum type="arabicPeriod"/>
            </a:pPr>
            <a:endParaRPr lang="en-US" sz="1200" dirty="0" smtClean="0">
              <a:solidFill>
                <a:srgbClr val="000000"/>
              </a:solidFill>
            </a:endParaRPr>
          </a:p>
          <a:p>
            <a:pPr marL="457200" lvl="0" indent="-457200">
              <a:buFont typeface="+mj-lt"/>
              <a:buAutoNum type="arabicPeriod"/>
            </a:pPr>
            <a:endParaRPr lang="en-US" sz="1200" dirty="0" smtClean="0">
              <a:solidFill>
                <a:srgbClr val="000000"/>
              </a:solidFill>
            </a:endParaRPr>
          </a:p>
          <a:p>
            <a:pPr marL="457200" lvl="0" indent="-457200">
              <a:buAutoNum type="arabicPeriod"/>
            </a:pPr>
            <a:endParaRPr lang="en" sz="2400" dirty="0" smtClean="0">
              <a:solidFill>
                <a:srgbClr val="000000"/>
              </a:solidFill>
            </a:endParaRPr>
          </a:p>
        </p:txBody>
      </p:sp>
      <p:sp>
        <p:nvSpPr>
          <p:cNvPr id="4" name="TextBox 1"/>
          <p:cNvSpPr txBox="1"/>
          <p:nvPr/>
        </p:nvSpPr>
        <p:spPr>
          <a:xfrm>
            <a:off x="0" y="4897279"/>
            <a:ext cx="3034805" cy="246221"/>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1pPr>
            <a:lvl2pPr marL="4572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2pPr>
            <a:lvl3pPr marL="9144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3pPr>
            <a:lvl4pPr marL="13716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4pPr>
            <a:lvl5pPr marL="18288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5pPr>
            <a:lvl6pPr marL="22860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6pPr>
            <a:lvl7pPr marL="27432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7pPr>
            <a:lvl8pPr marL="32004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8pPr>
            <a:lvl9pPr marL="36576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9pPr>
          </a:lstStyle>
          <a:p>
            <a:r>
              <a:rPr lang="en-US" sz="1000" dirty="0">
                <a:solidFill>
                  <a:schemeClr val="bg1"/>
                </a:solidFill>
              </a:rPr>
              <a:t>© 2022 The Regents of the University of </a:t>
            </a:r>
            <a:r>
              <a:rPr lang="en-US" sz="1000" dirty="0" smtClean="0">
                <a:solidFill>
                  <a:schemeClr val="bg1"/>
                </a:solidFill>
              </a:rPr>
              <a:t>Michigan</a:t>
            </a:r>
            <a:endParaRPr lang="en-US" sz="1000" dirty="0">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title"/>
          </p:nvPr>
        </p:nvSpPr>
        <p:spPr>
          <a:xfrm>
            <a:off x="972497" y="506824"/>
            <a:ext cx="7029878" cy="760138"/>
          </a:xfrm>
          <a:prstGeom prst="rect">
            <a:avLst/>
          </a:prstGeom>
        </p:spPr>
        <p:txBody>
          <a:bodyPr lIns="91425" tIns="91425" rIns="91425" bIns="91425" anchor="b" anchorCtr="0">
            <a:noAutofit/>
          </a:bodyPr>
          <a:lstStyle/>
          <a:p>
            <a:pPr lvl="0" rtl="0">
              <a:spcBef>
                <a:spcPts val="0"/>
              </a:spcBef>
              <a:buNone/>
            </a:pPr>
            <a:r>
              <a:rPr lang="en" dirty="0" smtClean="0"/>
              <a:t>Image Sources</a:t>
            </a:r>
            <a:endParaRPr lang="en" dirty="0"/>
          </a:p>
        </p:txBody>
      </p:sp>
      <p:sp>
        <p:nvSpPr>
          <p:cNvPr id="255" name="Shape 255"/>
          <p:cNvSpPr txBox="1">
            <a:spLocks noGrp="1"/>
          </p:cNvSpPr>
          <p:nvPr>
            <p:ph type="body" idx="1"/>
          </p:nvPr>
        </p:nvSpPr>
        <p:spPr>
          <a:xfrm>
            <a:off x="972497" y="1106942"/>
            <a:ext cx="7224794" cy="3303600"/>
          </a:xfrm>
          <a:prstGeom prst="rect">
            <a:avLst/>
          </a:prstGeom>
        </p:spPr>
        <p:txBody>
          <a:bodyPr lIns="91425" tIns="91425" rIns="91425" bIns="91425" anchor="t" anchorCtr="0">
            <a:noAutofit/>
          </a:bodyPr>
          <a:lstStyle/>
          <a:p>
            <a:pPr marL="228600" lvl="0" indent="-228600">
              <a:buFont typeface="+mj-lt"/>
              <a:buAutoNum type="arabicPeriod"/>
            </a:pPr>
            <a:r>
              <a:rPr lang="en-US" sz="1000" u="sng" dirty="0"/>
              <a:t>Facebook: </a:t>
            </a:r>
            <a:r>
              <a:rPr lang="en-US" sz="1000" u="sng" dirty="0">
                <a:hlinkClick r:id="rId3"/>
              </a:rPr>
              <a:t>https://facebookbrand.com/wp-content/themes/fb-branding/prj-fb-branding/assets/images/fb-art.png</a:t>
            </a:r>
            <a:endParaRPr lang="en-US" sz="1000" dirty="0"/>
          </a:p>
          <a:p>
            <a:pPr marL="228600" lvl="0" indent="-228600">
              <a:buFont typeface="+mj-lt"/>
              <a:buAutoNum type="arabicPeriod"/>
            </a:pPr>
            <a:r>
              <a:rPr lang="en-US" sz="1000" u="sng" dirty="0">
                <a:hlinkClick r:id="rId4"/>
              </a:rPr>
              <a:t>https://fortunedotcom.files.wordpress.com/2015/11/screen-shot-2015-11-09-at-1-35-48-pm-copy.jpg</a:t>
            </a:r>
            <a:endParaRPr lang="en-US" sz="1000" dirty="0"/>
          </a:p>
          <a:p>
            <a:pPr marL="228600" lvl="0" indent="-228600">
              <a:buFont typeface="+mj-lt"/>
              <a:buAutoNum type="arabicPeriod"/>
            </a:pPr>
            <a:r>
              <a:rPr lang="en-US" sz="1000" u="sng" dirty="0"/>
              <a:t>Twitter: </a:t>
            </a:r>
            <a:r>
              <a:rPr lang="en-US" sz="1000" u="sng" dirty="0">
                <a:hlinkClick r:id="rId5"/>
              </a:rPr>
              <a:t>http://goinkscape.com/wp-content/uploads/2015/07/twitter-logo-final.png</a:t>
            </a:r>
            <a:endParaRPr lang="en-US" sz="1000" dirty="0"/>
          </a:p>
          <a:p>
            <a:pPr marL="228600" lvl="0" indent="-228600">
              <a:buFont typeface="+mj-lt"/>
              <a:buAutoNum type="arabicPeriod"/>
            </a:pPr>
            <a:r>
              <a:rPr lang="en-US" sz="1000" u="sng" dirty="0">
                <a:hlinkClick r:id="rId6"/>
              </a:rPr>
              <a:t>https://localtvwjw.files.wordpress.com/2014/04/obama.jpg?quality=85&amp;strip=all</a:t>
            </a:r>
            <a:endParaRPr lang="en-US" sz="1000" dirty="0"/>
          </a:p>
          <a:p>
            <a:pPr marL="228600" lvl="0" indent="-228600">
              <a:buFont typeface="+mj-lt"/>
              <a:buAutoNum type="arabicPeriod"/>
            </a:pPr>
            <a:r>
              <a:rPr lang="en-US" sz="1000" u="sng" dirty="0"/>
              <a:t>Instagram: </a:t>
            </a:r>
            <a:r>
              <a:rPr lang="en-US" sz="1000" u="sng" dirty="0">
                <a:hlinkClick r:id="rId7"/>
              </a:rPr>
              <a:t>http://3835642c2693476aa717-d4b78efce91b9730bcca725cf9bb0b37.r51.cf1.rackcdn.com/Instagram_App_Large_May2016_200.png</a:t>
            </a:r>
            <a:endParaRPr lang="en-US" sz="1000" dirty="0"/>
          </a:p>
          <a:p>
            <a:pPr marL="228600" lvl="0" indent="-228600">
              <a:buFont typeface="+mj-lt"/>
              <a:buAutoNum type="arabicPeriod"/>
            </a:pPr>
            <a:r>
              <a:rPr lang="en-US" sz="1000" u="sng" dirty="0">
                <a:hlinkClick r:id="rId8"/>
              </a:rPr>
              <a:t>https://cmgajcbuzz.files.wordpress.com/2016/03/kh.png</a:t>
            </a:r>
            <a:endParaRPr lang="en-US" sz="1000" dirty="0"/>
          </a:p>
          <a:p>
            <a:pPr marL="228600" lvl="0" indent="-228600">
              <a:buFont typeface="+mj-lt"/>
              <a:buAutoNum type="arabicPeriod"/>
            </a:pPr>
            <a:r>
              <a:rPr lang="en-US" sz="1000" u="sng" dirty="0"/>
              <a:t>Snapchat: </a:t>
            </a:r>
            <a:r>
              <a:rPr lang="en-US" sz="1000" u="sng" dirty="0">
                <a:hlinkClick r:id="rId9"/>
              </a:rPr>
              <a:t>http://data.whicdn.com/images/237677174/large.png</a:t>
            </a:r>
            <a:endParaRPr lang="en-US" sz="1000" dirty="0"/>
          </a:p>
          <a:p>
            <a:pPr marL="228600" lvl="0" indent="-228600">
              <a:buFont typeface="+mj-lt"/>
              <a:buAutoNum type="arabicPeriod"/>
            </a:pPr>
            <a:r>
              <a:rPr lang="en-US" sz="1000" u="sng" dirty="0">
                <a:hlinkClick r:id="rId10"/>
              </a:rPr>
              <a:t>http://hothardware.com/ContentImages/NewsItem/36395/content/Snapchat_Profile.jpg</a:t>
            </a:r>
            <a:endParaRPr lang="en-US" sz="1000" dirty="0"/>
          </a:p>
          <a:p>
            <a:pPr marL="228600" lvl="0" indent="-228600">
              <a:buFont typeface="+mj-lt"/>
              <a:buAutoNum type="arabicPeriod"/>
            </a:pPr>
            <a:r>
              <a:rPr lang="en-US" sz="1000" u="sng" dirty="0">
                <a:hlinkClick r:id="rId11"/>
              </a:rPr>
              <a:t>https://usatftw.files.wordpress.com/2016/11/union-wade.jpg?w=1000</a:t>
            </a:r>
            <a:endParaRPr lang="en-US" sz="1000" dirty="0"/>
          </a:p>
          <a:p>
            <a:pPr marL="228600" lvl="0" indent="-228600">
              <a:buFont typeface="+mj-lt"/>
              <a:buAutoNum type="arabicPeriod"/>
            </a:pPr>
            <a:r>
              <a:rPr lang="en-US" sz="1000" u="sng" dirty="0"/>
              <a:t>YouTube: </a:t>
            </a:r>
            <a:r>
              <a:rPr lang="en-US" sz="1000" u="sng" dirty="0">
                <a:hlinkClick r:id="rId12"/>
              </a:rPr>
              <a:t>https://www.youtube.com/yt/brand/media/image/YouTube-logo-full_color.png</a:t>
            </a:r>
            <a:endParaRPr lang="en-US" sz="1000" dirty="0"/>
          </a:p>
          <a:p>
            <a:pPr marL="228600" lvl="0" indent="-228600">
              <a:buFont typeface="+mj-lt"/>
              <a:buAutoNum type="arabicPeriod"/>
            </a:pPr>
            <a:r>
              <a:rPr lang="en-US" sz="1000" u="sng" dirty="0"/>
              <a:t>Tumblr: </a:t>
            </a:r>
            <a:r>
              <a:rPr lang="en-US" sz="1000" u="sng" dirty="0">
                <a:hlinkClick r:id="rId13"/>
              </a:rPr>
              <a:t>https://d1sui4xqepm0ps.cloudfront.net/categories/tumblr?image=cdn</a:t>
            </a:r>
            <a:endParaRPr lang="en-US" sz="1000" dirty="0"/>
          </a:p>
          <a:p>
            <a:pPr marL="228600" lvl="0" indent="-228600">
              <a:buFont typeface="+mj-lt"/>
              <a:buAutoNum type="arabicPeriod"/>
            </a:pPr>
            <a:r>
              <a:rPr lang="en-US" sz="1000" u="sng" dirty="0">
                <a:hlinkClick r:id="rId14"/>
              </a:rPr>
              <a:t>http://www.potentash.com/wp-content/uploads/2015/09/black-children-online.jpg</a:t>
            </a:r>
            <a:endParaRPr lang="en-US" sz="1000" dirty="0"/>
          </a:p>
          <a:p>
            <a:pPr marL="228600" lvl="0" indent="-228600">
              <a:buFont typeface="+mj-lt"/>
              <a:buAutoNum type="arabicPeriod"/>
            </a:pPr>
            <a:r>
              <a:rPr lang="en-US" sz="1000" u="sng" dirty="0">
                <a:hlinkClick r:id="rId15"/>
              </a:rPr>
              <a:t>https://dailyprivacy.files.wordpress.com/2013/02/blog21.jpg</a:t>
            </a:r>
            <a:endParaRPr lang="en-US" sz="1000" dirty="0"/>
          </a:p>
          <a:p>
            <a:pPr marL="228600" lvl="0" indent="-228600">
              <a:buFont typeface="+mj-lt"/>
              <a:buAutoNum type="arabicPeriod"/>
            </a:pPr>
            <a:r>
              <a:rPr lang="en-US" sz="1000" u="sng" dirty="0">
                <a:hlinkClick r:id="rId16"/>
              </a:rPr>
              <a:t>http://www.digitalmomblog.com/wp-content/uploads/2010/06/internet-safety-month.jpg</a:t>
            </a:r>
            <a:endParaRPr lang="en-US" sz="1000" dirty="0"/>
          </a:p>
          <a:p>
            <a:pPr marL="228600" lvl="0" indent="-228600">
              <a:buFont typeface="+mj-lt"/>
              <a:buAutoNum type="arabicPeriod"/>
            </a:pPr>
            <a:r>
              <a:rPr lang="en-US" sz="1000" u="sng" dirty="0">
                <a:hlinkClick r:id="rId17"/>
              </a:rPr>
              <a:t>http://www.theblackhomeschool.com/wp-content/uploads/2014/12/download23.jpg</a:t>
            </a:r>
            <a:endParaRPr lang="en-US" sz="1000" dirty="0"/>
          </a:p>
          <a:p>
            <a:pPr marL="228600" lvl="0" indent="-228600">
              <a:buFont typeface="+mj-lt"/>
              <a:buAutoNum type="arabicPeriod"/>
            </a:pPr>
            <a:r>
              <a:rPr lang="en-US" sz="1000" u="sng" dirty="0"/>
              <a:t>Friend or Fake: </a:t>
            </a:r>
            <a:r>
              <a:rPr lang="en-US" sz="1000" u="sng" dirty="0">
                <a:hlinkClick r:id="rId18"/>
              </a:rPr>
              <a:t>https://www.youtube.com/watch?v=y4nyluaXoFY</a:t>
            </a:r>
            <a:endParaRPr lang="en-US" sz="1000" dirty="0"/>
          </a:p>
          <a:p>
            <a:pPr marL="228600" lvl="0" indent="-228600">
              <a:buFont typeface="+mj-lt"/>
              <a:buAutoNum type="arabicPeriod"/>
            </a:pPr>
            <a:r>
              <a:rPr lang="en-US" sz="1000" u="sng" dirty="0">
                <a:hlinkClick r:id="rId19"/>
              </a:rPr>
              <a:t>http://media.istockphoto.com/photos/thinking-daydreaming-young-man-looking-away-picture-id184383834?s=235x235</a:t>
            </a:r>
            <a:endParaRPr lang="en-US" sz="1000" dirty="0"/>
          </a:p>
          <a:p>
            <a:pPr marL="228600" lvl="0" indent="-228600">
              <a:buFont typeface="+mj-lt"/>
              <a:buAutoNum type="arabicPeriod"/>
            </a:pPr>
            <a:r>
              <a:rPr lang="en-US" sz="1000" u="sng" dirty="0"/>
              <a:t>Cyberbullying: </a:t>
            </a:r>
            <a:r>
              <a:rPr lang="en-US" sz="1000" u="sng" dirty="0">
                <a:hlinkClick r:id="rId20"/>
              </a:rPr>
              <a:t>https://www.youtube.com/watch?v=xGKmlTtZnSk</a:t>
            </a:r>
            <a:endParaRPr lang="en-US" sz="1000" dirty="0"/>
          </a:p>
          <a:p>
            <a:pPr marL="228600" lvl="0" indent="-228600">
              <a:buFont typeface="+mj-lt"/>
              <a:buAutoNum type="arabicPeriod"/>
            </a:pPr>
            <a:r>
              <a:rPr lang="en-US" sz="1000" u="sng" dirty="0">
                <a:hlinkClick r:id="rId21"/>
              </a:rPr>
              <a:t>http://www.clipartkid.com/images/728/boy-thinking-clipart-cliparts-co-oO2xys-clipart.gif</a:t>
            </a:r>
            <a:endParaRPr lang="en-US" sz="1000" dirty="0"/>
          </a:p>
          <a:p>
            <a:pPr marL="228600" lvl="0" indent="-228600">
              <a:buFont typeface="+mj-lt"/>
              <a:buAutoNum type="arabicPeriod"/>
            </a:pPr>
            <a:r>
              <a:rPr lang="en-US" sz="1000" u="sng" dirty="0">
                <a:hlinkClick r:id="rId22"/>
              </a:rPr>
              <a:t>http://www.todaysparent.com/wp-content/uploads/2013/09/TP10_LittleBodies411.jpg</a:t>
            </a:r>
            <a:endParaRPr lang="en-US" sz="1000" dirty="0"/>
          </a:p>
          <a:p>
            <a:pPr marL="457200" indent="-457200">
              <a:buFont typeface="Sniglet"/>
              <a:buAutoNum type="arabicPeriod"/>
            </a:pPr>
            <a:endParaRPr lang="en-US" sz="1200" dirty="0"/>
          </a:p>
          <a:p>
            <a:pPr marL="457200" indent="-457200">
              <a:buFont typeface="Sniglet"/>
              <a:buAutoNum type="arabicPeriod"/>
            </a:pPr>
            <a:endParaRPr lang="en-US" sz="1200" dirty="0" smtClean="0"/>
          </a:p>
          <a:p>
            <a:pPr marL="457200" indent="-457200">
              <a:buFont typeface="Sniglet"/>
              <a:buAutoNum type="arabicPeriod"/>
            </a:pPr>
            <a:endParaRPr lang="en-US" sz="1200" dirty="0" smtClean="0"/>
          </a:p>
          <a:p>
            <a:pPr marL="457200" indent="-457200">
              <a:buFont typeface="Sniglet"/>
              <a:buAutoNum type="arabicPeriod"/>
            </a:pPr>
            <a:endParaRPr lang="en-US" sz="1200" dirty="0"/>
          </a:p>
          <a:p>
            <a:pPr marL="457200" indent="-457200">
              <a:buFont typeface="Sniglet"/>
              <a:buAutoNum type="arabicPeriod"/>
            </a:pPr>
            <a:endParaRPr lang="en-US" sz="1200" dirty="0" smtClean="0"/>
          </a:p>
          <a:p>
            <a:pPr marL="457200" indent="-457200">
              <a:buFont typeface="Sniglet"/>
              <a:buAutoNum type="arabicPeriod"/>
            </a:pPr>
            <a:endParaRPr lang="en-US" sz="1200" dirty="0" smtClean="0"/>
          </a:p>
          <a:p>
            <a:pPr marL="457200" indent="-457200">
              <a:buFont typeface="Sniglet"/>
              <a:buAutoNum type="arabicPeriod"/>
            </a:pPr>
            <a:endParaRPr lang="en-US" sz="1200" dirty="0" smtClean="0"/>
          </a:p>
          <a:p>
            <a:pPr marL="457200" indent="-457200">
              <a:buFont typeface="Sniglet"/>
              <a:buAutoNum type="arabicPeriod"/>
            </a:pPr>
            <a:endParaRPr lang="en-US" sz="1200" dirty="0" smtClean="0"/>
          </a:p>
          <a:p>
            <a:pPr marL="457200" indent="-457200">
              <a:buFont typeface="Sniglet"/>
              <a:buAutoNum type="arabicPeriod"/>
            </a:pPr>
            <a:endParaRPr lang="en-US" sz="1200" dirty="0" smtClean="0"/>
          </a:p>
          <a:p>
            <a:pPr marL="457200" lvl="0" indent="-457200">
              <a:buAutoNum type="arabicPeriod"/>
            </a:pPr>
            <a:endParaRPr lang="en-US" sz="1200" dirty="0" smtClean="0">
              <a:solidFill>
                <a:srgbClr val="000000"/>
              </a:solidFill>
            </a:endParaRPr>
          </a:p>
          <a:p>
            <a:pPr marL="457200" lvl="0" indent="-457200">
              <a:buAutoNum type="arabicPeriod"/>
            </a:pPr>
            <a:endParaRPr lang="en-US" sz="1200" dirty="0" smtClean="0">
              <a:solidFill>
                <a:srgbClr val="000000"/>
              </a:solidFill>
            </a:endParaRPr>
          </a:p>
          <a:p>
            <a:pPr marL="457200" lvl="0" indent="-457200">
              <a:buAutoNum type="arabicPeriod"/>
            </a:pPr>
            <a:endParaRPr lang="en-US" sz="1200" dirty="0" smtClean="0">
              <a:solidFill>
                <a:srgbClr val="000000"/>
              </a:solidFill>
            </a:endParaRPr>
          </a:p>
          <a:p>
            <a:pPr marL="457200" lvl="0" indent="-457200">
              <a:buAutoNum type="arabicPeriod"/>
            </a:pPr>
            <a:endParaRPr lang="en-US" sz="1600" dirty="0" smtClean="0">
              <a:solidFill>
                <a:srgbClr val="000000"/>
              </a:solidFill>
            </a:endParaRPr>
          </a:p>
          <a:p>
            <a:pPr marL="457200" lvl="0" indent="-457200">
              <a:buAutoNum type="arabicPeriod"/>
            </a:pPr>
            <a:endParaRPr lang="en-US" sz="1600" dirty="0" smtClean="0">
              <a:solidFill>
                <a:srgbClr val="000000"/>
              </a:solidFill>
            </a:endParaRPr>
          </a:p>
          <a:p>
            <a:pPr marL="457200" lvl="0" indent="-457200">
              <a:buAutoNum type="arabicPeriod"/>
            </a:pPr>
            <a:endParaRPr lang="en-US" sz="1600" dirty="0" smtClean="0">
              <a:solidFill>
                <a:srgbClr val="000000"/>
              </a:solidFill>
            </a:endParaRPr>
          </a:p>
          <a:p>
            <a:pPr marL="457200" lvl="0" indent="-457200">
              <a:buAutoNum type="arabicPeriod"/>
            </a:pPr>
            <a:endParaRPr lang="en-US" sz="1600" dirty="0" smtClean="0">
              <a:solidFill>
                <a:srgbClr val="000000"/>
              </a:solidFill>
            </a:endParaRPr>
          </a:p>
          <a:p>
            <a:pPr marL="457200" lvl="0" indent="-457200">
              <a:buAutoNum type="arabicPeriod"/>
            </a:pPr>
            <a:endParaRPr lang="en" sz="2400" dirty="0">
              <a:solidFill>
                <a:srgbClr val="000000"/>
              </a:solidFill>
            </a:endParaRPr>
          </a:p>
          <a:p>
            <a:pPr marL="457200" lvl="0" indent="-457200">
              <a:buAutoNum type="arabicPeriod"/>
            </a:pPr>
            <a:endParaRPr lang="en-US" sz="1600" dirty="0" smtClean="0">
              <a:solidFill>
                <a:srgbClr val="000000"/>
              </a:solidFill>
            </a:endParaRPr>
          </a:p>
        </p:txBody>
      </p:sp>
      <p:sp>
        <p:nvSpPr>
          <p:cNvPr id="4" name="TextBox 1"/>
          <p:cNvSpPr txBox="1"/>
          <p:nvPr/>
        </p:nvSpPr>
        <p:spPr>
          <a:xfrm>
            <a:off x="0" y="4897279"/>
            <a:ext cx="3034805" cy="246221"/>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1pPr>
            <a:lvl2pPr marL="4572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2pPr>
            <a:lvl3pPr marL="9144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3pPr>
            <a:lvl4pPr marL="13716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4pPr>
            <a:lvl5pPr marL="18288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5pPr>
            <a:lvl6pPr marL="22860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6pPr>
            <a:lvl7pPr marL="27432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7pPr>
            <a:lvl8pPr marL="32004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8pPr>
            <a:lvl9pPr marL="36576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9pPr>
          </a:lstStyle>
          <a:p>
            <a:r>
              <a:rPr lang="en-US" sz="1000" dirty="0">
                <a:solidFill>
                  <a:schemeClr val="bg1"/>
                </a:solidFill>
              </a:rPr>
              <a:t>© 2022 The Regents of the University of </a:t>
            </a:r>
            <a:r>
              <a:rPr lang="en-US" sz="1000" dirty="0" smtClean="0">
                <a:solidFill>
                  <a:schemeClr val="bg1"/>
                </a:solidFill>
              </a:rPr>
              <a:t>Michigan</a:t>
            </a:r>
            <a:endParaRPr lang="en-US" sz="1000" dirty="0">
              <a:solidFill>
                <a:schemeClr val="bg1"/>
              </a:solidFill>
            </a:endParaRPr>
          </a:p>
        </p:txBody>
      </p:sp>
    </p:spTree>
    <p:extLst>
      <p:ext uri="{BB962C8B-B14F-4D97-AF65-F5344CB8AC3E}">
        <p14:creationId xmlns:p14="http://schemas.microsoft.com/office/powerpoint/2010/main" val="24336526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title"/>
          </p:nvPr>
        </p:nvSpPr>
        <p:spPr>
          <a:xfrm rot="161729">
            <a:off x="976260" y="876905"/>
            <a:ext cx="7029878" cy="760138"/>
          </a:xfrm>
          <a:prstGeom prst="rect">
            <a:avLst/>
          </a:prstGeom>
        </p:spPr>
        <p:txBody>
          <a:bodyPr lIns="91425" tIns="91425" rIns="91425" bIns="91425" anchor="b" anchorCtr="0">
            <a:noAutofit/>
          </a:bodyPr>
          <a:lstStyle/>
          <a:p>
            <a:pPr lvl="0" rtl="0">
              <a:spcBef>
                <a:spcPts val="0"/>
              </a:spcBef>
              <a:buNone/>
            </a:pPr>
            <a:r>
              <a:rPr lang="en"/>
              <a:t>Credits</a:t>
            </a:r>
          </a:p>
        </p:txBody>
      </p:sp>
      <p:sp>
        <p:nvSpPr>
          <p:cNvPr id="255" name="Shape 255"/>
          <p:cNvSpPr txBox="1">
            <a:spLocks noGrp="1"/>
          </p:cNvSpPr>
          <p:nvPr>
            <p:ph type="body" idx="1"/>
          </p:nvPr>
        </p:nvSpPr>
        <p:spPr>
          <a:xfrm>
            <a:off x="1052050" y="1545950"/>
            <a:ext cx="6654000" cy="3303600"/>
          </a:xfrm>
          <a:prstGeom prst="rect">
            <a:avLst/>
          </a:prstGeom>
        </p:spPr>
        <p:txBody>
          <a:bodyPr lIns="91425" tIns="91425" rIns="91425" bIns="91425" anchor="t" anchorCtr="0">
            <a:noAutofit/>
          </a:bodyPr>
          <a:lstStyle/>
          <a:p>
            <a:pPr lvl="0" rtl="0">
              <a:spcBef>
                <a:spcPts val="0"/>
              </a:spcBef>
              <a:buNone/>
            </a:pPr>
            <a:r>
              <a:rPr lang="en" sz="2400">
                <a:solidFill>
                  <a:srgbClr val="000000"/>
                </a:solidFill>
              </a:rPr>
              <a:t>Special thanks to all the people who made and released these awesome resources for free:</a:t>
            </a:r>
          </a:p>
          <a:p>
            <a:pPr marL="457200" lvl="0" indent="-381000" rtl="0">
              <a:lnSpc>
                <a:spcPct val="115000"/>
              </a:lnSpc>
              <a:spcBef>
                <a:spcPts val="0"/>
              </a:spcBef>
              <a:buClr>
                <a:srgbClr val="000000"/>
              </a:buClr>
              <a:buSzPct val="100000"/>
            </a:pPr>
            <a:r>
              <a:rPr lang="en" sz="2400">
                <a:solidFill>
                  <a:srgbClr val="000000"/>
                </a:solidFill>
              </a:rPr>
              <a:t>Presentation template by </a:t>
            </a:r>
            <a:r>
              <a:rPr lang="en" sz="2400" u="sng">
                <a:solidFill>
                  <a:srgbClr val="000000"/>
                </a:solidFill>
                <a:hlinkClick r:id="rId3"/>
              </a:rPr>
              <a:t>SlidesCarnival</a:t>
            </a:r>
          </a:p>
          <a:p>
            <a:pPr marL="457200" lvl="0" indent="-381000" rtl="0">
              <a:lnSpc>
                <a:spcPct val="115000"/>
              </a:lnSpc>
              <a:spcBef>
                <a:spcPts val="0"/>
              </a:spcBef>
              <a:buClr>
                <a:srgbClr val="000000"/>
              </a:buClr>
              <a:buSzPct val="100000"/>
            </a:pPr>
            <a:r>
              <a:rPr lang="en" sz="2400">
                <a:solidFill>
                  <a:srgbClr val="000000"/>
                </a:solidFill>
              </a:rPr>
              <a:t>Photographs by </a:t>
            </a:r>
            <a:r>
              <a:rPr lang="en" sz="2400" u="sng">
                <a:solidFill>
                  <a:srgbClr val="000000"/>
                </a:solidFill>
                <a:hlinkClick r:id="rId4"/>
              </a:rPr>
              <a:t>Startupstockphotos</a:t>
            </a:r>
          </a:p>
        </p:txBody>
      </p:sp>
      <p:sp>
        <p:nvSpPr>
          <p:cNvPr id="4" name="TextBox 1"/>
          <p:cNvSpPr txBox="1"/>
          <p:nvPr/>
        </p:nvSpPr>
        <p:spPr>
          <a:xfrm>
            <a:off x="0" y="4897279"/>
            <a:ext cx="3034805" cy="246221"/>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1pPr>
            <a:lvl2pPr marL="4572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2pPr>
            <a:lvl3pPr marL="9144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3pPr>
            <a:lvl4pPr marL="13716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4pPr>
            <a:lvl5pPr marL="18288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5pPr>
            <a:lvl6pPr marL="22860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6pPr>
            <a:lvl7pPr marL="27432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7pPr>
            <a:lvl8pPr marL="32004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8pPr>
            <a:lvl9pPr marL="36576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9pPr>
          </a:lstStyle>
          <a:p>
            <a:r>
              <a:rPr lang="en-US" sz="1000" dirty="0">
                <a:solidFill>
                  <a:schemeClr val="bg1"/>
                </a:solidFill>
              </a:rPr>
              <a:t>© 2022 The Regents of the University of </a:t>
            </a:r>
            <a:r>
              <a:rPr lang="en-US" sz="1000" dirty="0" smtClean="0">
                <a:solidFill>
                  <a:schemeClr val="bg1"/>
                </a:solidFill>
              </a:rPr>
              <a:t>Michigan</a:t>
            </a:r>
            <a:endParaRPr lang="en-US" sz="1000" dirty="0">
              <a:solidFill>
                <a:schemeClr val="bg1"/>
              </a:solidFill>
            </a:endParaRPr>
          </a:p>
        </p:txBody>
      </p:sp>
    </p:spTree>
    <p:extLst>
      <p:ext uri="{BB962C8B-B14F-4D97-AF65-F5344CB8AC3E}">
        <p14:creationId xmlns:p14="http://schemas.microsoft.com/office/powerpoint/2010/main" val="14122318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rot="161682">
            <a:off x="977419" y="1056305"/>
            <a:ext cx="4938961" cy="760138"/>
          </a:xfrm>
          <a:prstGeom prst="rect">
            <a:avLst/>
          </a:prstGeom>
        </p:spPr>
        <p:txBody>
          <a:bodyPr lIns="91425" tIns="91425" rIns="91425" bIns="91425" anchor="t" anchorCtr="0">
            <a:noAutofit/>
          </a:bodyPr>
          <a:lstStyle/>
          <a:p>
            <a:pPr lvl="0" rtl="0">
              <a:spcBef>
                <a:spcPts val="0"/>
              </a:spcBef>
              <a:buNone/>
            </a:pPr>
            <a:r>
              <a:rPr lang="en" sz="4800" dirty="0" smtClean="0"/>
              <a:t>Facebook</a:t>
            </a:r>
            <a:endParaRPr lang="en" sz="4800" dirty="0"/>
          </a:p>
        </p:txBody>
      </p:sp>
      <p:sp>
        <p:nvSpPr>
          <p:cNvPr id="135" name="Shape 135"/>
          <p:cNvSpPr txBox="1">
            <a:spLocks noGrp="1"/>
          </p:cNvSpPr>
          <p:nvPr>
            <p:ph type="body" idx="1"/>
          </p:nvPr>
        </p:nvSpPr>
        <p:spPr>
          <a:xfrm>
            <a:off x="1024213" y="1932124"/>
            <a:ext cx="3943800" cy="1260300"/>
          </a:xfrm>
          <a:prstGeom prst="rect">
            <a:avLst/>
          </a:prstGeom>
        </p:spPr>
        <p:txBody>
          <a:bodyPr lIns="91425" tIns="91425" rIns="91425" bIns="91425" anchor="t" anchorCtr="0">
            <a:noAutofit/>
          </a:bodyPr>
          <a:lstStyle/>
          <a:p>
            <a:pPr marL="285750" indent="-285750"/>
            <a:r>
              <a:rPr lang="en" sz="2000" dirty="0" smtClean="0"/>
              <a:t>The world’s largest social networking site</a:t>
            </a:r>
          </a:p>
          <a:p>
            <a:pPr marL="285750" indent="-285750"/>
            <a:endParaRPr lang="en" sz="2000" dirty="0"/>
          </a:p>
          <a:p>
            <a:pPr marL="285750" indent="-285750"/>
            <a:r>
              <a:rPr lang="en" sz="2000" dirty="0" smtClean="0"/>
              <a:t>Allows you to connect and share with family and friends online</a:t>
            </a:r>
            <a:endParaRPr lang="en" sz="2000" dirty="0"/>
          </a:p>
        </p:txBody>
      </p:sp>
      <p:pic>
        <p:nvPicPr>
          <p:cNvPr id="136" name="Shape 136"/>
          <p:cNvPicPr preferRelativeResize="0"/>
          <p:nvPr/>
        </p:nvPicPr>
        <p:blipFill>
          <a:blip r:embed="rId3">
            <a:extLst>
              <a:ext uri="{28A0092B-C50C-407E-A947-70E740481C1C}">
                <a14:useLocalDpi xmlns:a14="http://schemas.microsoft.com/office/drawing/2010/main" val="0"/>
              </a:ext>
            </a:extLst>
          </a:blip>
          <a:stretch>
            <a:fillRect/>
          </a:stretch>
        </p:blipFill>
        <p:spPr>
          <a:xfrm>
            <a:off x="5713650" y="1759149"/>
            <a:ext cx="3177899" cy="3177899"/>
          </a:xfrm>
          <a:prstGeom prst="ellipse">
            <a:avLst/>
          </a:prstGeom>
          <a:noFill/>
          <a:ln w="76200" cap="flat" cmpd="sng">
            <a:solidFill>
              <a:srgbClr val="000000"/>
            </a:solidFill>
            <a:prstDash val="solid"/>
            <a:round/>
            <a:headEnd type="none" w="med" len="med"/>
            <a:tailEnd type="none" w="med" len="med"/>
          </a:ln>
        </p:spPr>
      </p:pic>
      <p:sp>
        <p:nvSpPr>
          <p:cNvPr id="5" name="TextBox 1"/>
          <p:cNvSpPr txBox="1"/>
          <p:nvPr/>
        </p:nvSpPr>
        <p:spPr>
          <a:xfrm>
            <a:off x="0" y="4897279"/>
            <a:ext cx="3034805" cy="246221"/>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1pPr>
            <a:lvl2pPr marL="4572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2pPr>
            <a:lvl3pPr marL="9144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3pPr>
            <a:lvl4pPr marL="13716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4pPr>
            <a:lvl5pPr marL="18288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5pPr>
            <a:lvl6pPr marL="22860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6pPr>
            <a:lvl7pPr marL="27432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7pPr>
            <a:lvl8pPr marL="32004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8pPr>
            <a:lvl9pPr marL="36576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9pPr>
          </a:lstStyle>
          <a:p>
            <a:r>
              <a:rPr lang="en-US" sz="1000" dirty="0">
                <a:solidFill>
                  <a:schemeClr val="bg1"/>
                </a:solidFill>
              </a:rPr>
              <a:t>© 2022 The Regents of the University of </a:t>
            </a:r>
            <a:r>
              <a:rPr lang="en-US" sz="1000" dirty="0" smtClean="0">
                <a:solidFill>
                  <a:schemeClr val="bg1"/>
                </a:solidFill>
              </a:rPr>
              <a:t>Michigan</a:t>
            </a:r>
            <a:endParaRPr lang="en-US" sz="1000" dirty="0">
              <a:solidFill>
                <a:schemeClr val="bg1"/>
              </a:solidFill>
            </a:endParaRPr>
          </a:p>
        </p:txBody>
      </p:sp>
    </p:spTree>
    <p:extLst>
      <p:ext uri="{BB962C8B-B14F-4D97-AF65-F5344CB8AC3E}">
        <p14:creationId xmlns:p14="http://schemas.microsoft.com/office/powerpoint/2010/main" val="42676675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fortunedotcom.files.wordpress.com/2015/11/screen-shot-2015-11-09-at-1-35-48-pm-copy.jpg"/>
          <p:cNvPicPr>
            <a:picLocks noChangeAspect="1" noChangeArrowheads="1"/>
          </p:cNvPicPr>
          <p:nvPr/>
        </p:nvPicPr>
        <p:blipFill rotWithShape="1">
          <a:blip r:embed="rId3">
            <a:extLst>
              <a:ext uri="{28A0092B-C50C-407E-A947-70E740481C1C}">
                <a14:useLocalDpi xmlns:a14="http://schemas.microsoft.com/office/drawing/2010/main" val="0"/>
              </a:ext>
            </a:extLst>
          </a:blip>
          <a:srcRect l="6698" t="1" r="6931" b="6998"/>
          <a:stretch/>
        </p:blipFill>
        <p:spPr bwMode="auto">
          <a:xfrm>
            <a:off x="0" y="1"/>
            <a:ext cx="9144000" cy="519880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1"/>
          <p:cNvSpPr txBox="1"/>
          <p:nvPr/>
        </p:nvSpPr>
        <p:spPr>
          <a:xfrm>
            <a:off x="0" y="4897279"/>
            <a:ext cx="3034805" cy="246221"/>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1pPr>
            <a:lvl2pPr marL="4572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2pPr>
            <a:lvl3pPr marL="9144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3pPr>
            <a:lvl4pPr marL="13716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4pPr>
            <a:lvl5pPr marL="18288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5pPr>
            <a:lvl6pPr marL="22860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6pPr>
            <a:lvl7pPr marL="27432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7pPr>
            <a:lvl8pPr marL="32004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8pPr>
            <a:lvl9pPr marL="36576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9pPr>
          </a:lstStyle>
          <a:p>
            <a:r>
              <a:rPr lang="en-US" sz="1000" dirty="0">
                <a:solidFill>
                  <a:schemeClr val="bg1"/>
                </a:solidFill>
              </a:rPr>
              <a:t>© 2022 The Regents of the University of </a:t>
            </a:r>
            <a:r>
              <a:rPr lang="en-US" sz="1000" dirty="0" smtClean="0">
                <a:solidFill>
                  <a:schemeClr val="bg1"/>
                </a:solidFill>
              </a:rPr>
              <a:t>Michigan</a:t>
            </a:r>
            <a:endParaRPr lang="en-US" sz="1000" dirty="0">
              <a:solidFill>
                <a:schemeClr val="bg1"/>
              </a:solidFill>
            </a:endParaRPr>
          </a:p>
        </p:txBody>
      </p:sp>
    </p:spTree>
    <p:extLst>
      <p:ext uri="{BB962C8B-B14F-4D97-AF65-F5344CB8AC3E}">
        <p14:creationId xmlns:p14="http://schemas.microsoft.com/office/powerpoint/2010/main" val="3149214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rot="161682">
            <a:off x="977419" y="1056305"/>
            <a:ext cx="4938961" cy="760138"/>
          </a:xfrm>
          <a:prstGeom prst="rect">
            <a:avLst/>
          </a:prstGeom>
        </p:spPr>
        <p:txBody>
          <a:bodyPr lIns="91425" tIns="91425" rIns="91425" bIns="91425" anchor="t" anchorCtr="0">
            <a:noAutofit/>
          </a:bodyPr>
          <a:lstStyle/>
          <a:p>
            <a:pPr lvl="0" rtl="0">
              <a:spcBef>
                <a:spcPts val="0"/>
              </a:spcBef>
              <a:buNone/>
            </a:pPr>
            <a:r>
              <a:rPr lang="en" sz="4800" dirty="0" smtClean="0"/>
              <a:t>Twitter</a:t>
            </a:r>
            <a:endParaRPr lang="en" sz="4800" dirty="0"/>
          </a:p>
        </p:txBody>
      </p:sp>
      <p:sp>
        <p:nvSpPr>
          <p:cNvPr id="135" name="Shape 135"/>
          <p:cNvSpPr txBox="1">
            <a:spLocks noGrp="1"/>
          </p:cNvSpPr>
          <p:nvPr>
            <p:ph type="body" idx="1"/>
          </p:nvPr>
        </p:nvSpPr>
        <p:spPr>
          <a:xfrm>
            <a:off x="1063900" y="1986198"/>
            <a:ext cx="4238350" cy="1260300"/>
          </a:xfrm>
          <a:prstGeom prst="rect">
            <a:avLst/>
          </a:prstGeom>
        </p:spPr>
        <p:txBody>
          <a:bodyPr lIns="91425" tIns="91425" rIns="91425" bIns="91425" anchor="t" anchorCtr="0">
            <a:noAutofit/>
          </a:bodyPr>
          <a:lstStyle/>
          <a:p>
            <a:pPr marL="285750" indent="-285750"/>
            <a:r>
              <a:rPr lang="en" sz="2000" dirty="0" smtClean="0"/>
              <a:t>140-character tweets/messages</a:t>
            </a:r>
          </a:p>
          <a:p>
            <a:pPr marL="285750" indent="-285750"/>
            <a:endParaRPr lang="en" sz="2000" dirty="0" smtClean="0"/>
          </a:p>
          <a:p>
            <a:pPr marL="285750" indent="-285750"/>
            <a:r>
              <a:rPr lang="en" sz="2000" dirty="0" smtClean="0"/>
              <a:t>Ability to connect with friends, celebrities, musicians, actors, etc.</a:t>
            </a:r>
          </a:p>
          <a:p>
            <a:pPr marL="285750" indent="-285750"/>
            <a:endParaRPr lang="en" sz="2000" dirty="0"/>
          </a:p>
          <a:p>
            <a:pPr marL="285750" indent="-285750"/>
            <a:r>
              <a:rPr lang="en" sz="2000" dirty="0" smtClean="0"/>
              <a:t>Inclusion of photos and videos in tweets</a:t>
            </a:r>
            <a:endParaRPr lang="en" sz="2000" dirty="0"/>
          </a:p>
        </p:txBody>
      </p:sp>
      <p:pic>
        <p:nvPicPr>
          <p:cNvPr id="136" name="Shape 136"/>
          <p:cNvPicPr preferRelativeResize="0"/>
          <p:nvPr/>
        </p:nvPicPr>
        <p:blipFill>
          <a:blip r:embed="rId3">
            <a:extLst>
              <a:ext uri="{28A0092B-C50C-407E-A947-70E740481C1C}">
                <a14:useLocalDpi xmlns:a14="http://schemas.microsoft.com/office/drawing/2010/main" val="0"/>
              </a:ext>
            </a:extLst>
          </a:blip>
          <a:stretch>
            <a:fillRect/>
          </a:stretch>
        </p:blipFill>
        <p:spPr>
          <a:xfrm>
            <a:off x="5713650" y="1759149"/>
            <a:ext cx="3177899" cy="3177899"/>
          </a:xfrm>
          <a:prstGeom prst="ellipse">
            <a:avLst/>
          </a:prstGeom>
          <a:noFill/>
          <a:ln w="76200" cap="flat" cmpd="sng">
            <a:solidFill>
              <a:srgbClr val="000000"/>
            </a:solidFill>
            <a:prstDash val="solid"/>
            <a:round/>
            <a:headEnd type="none" w="med" len="med"/>
            <a:tailEnd type="none" w="med" len="med"/>
          </a:ln>
        </p:spPr>
      </p:pic>
      <p:sp>
        <p:nvSpPr>
          <p:cNvPr id="5" name="TextBox 1"/>
          <p:cNvSpPr txBox="1"/>
          <p:nvPr/>
        </p:nvSpPr>
        <p:spPr>
          <a:xfrm>
            <a:off x="0" y="4897279"/>
            <a:ext cx="3034805" cy="246221"/>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1pPr>
            <a:lvl2pPr marL="4572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2pPr>
            <a:lvl3pPr marL="9144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3pPr>
            <a:lvl4pPr marL="13716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4pPr>
            <a:lvl5pPr marL="18288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5pPr>
            <a:lvl6pPr marL="22860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6pPr>
            <a:lvl7pPr marL="27432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7pPr>
            <a:lvl8pPr marL="32004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8pPr>
            <a:lvl9pPr marL="36576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9pPr>
          </a:lstStyle>
          <a:p>
            <a:r>
              <a:rPr lang="en-US" sz="1000" dirty="0">
                <a:solidFill>
                  <a:schemeClr val="bg1"/>
                </a:solidFill>
              </a:rPr>
              <a:t>© 2022 The Regents of the University of </a:t>
            </a:r>
            <a:r>
              <a:rPr lang="en-US" sz="1000" dirty="0" smtClean="0">
                <a:solidFill>
                  <a:schemeClr val="bg1"/>
                </a:solidFill>
              </a:rPr>
              <a:t>Michigan</a:t>
            </a:r>
            <a:endParaRPr lang="en-US" sz="1000"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localtvwjw.files.wordpress.com/2014/04/obama.jpg?quality=85&amp;strip=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1"/>
          <p:cNvSpPr txBox="1"/>
          <p:nvPr/>
        </p:nvSpPr>
        <p:spPr>
          <a:xfrm>
            <a:off x="0" y="4897279"/>
            <a:ext cx="3034805" cy="246221"/>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1pPr>
            <a:lvl2pPr marL="4572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2pPr>
            <a:lvl3pPr marL="9144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3pPr>
            <a:lvl4pPr marL="13716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4pPr>
            <a:lvl5pPr marL="18288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5pPr>
            <a:lvl6pPr marL="22860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6pPr>
            <a:lvl7pPr marL="27432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7pPr>
            <a:lvl8pPr marL="32004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8pPr>
            <a:lvl9pPr marL="36576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9pPr>
          </a:lstStyle>
          <a:p>
            <a:r>
              <a:rPr lang="en-US" sz="1000" dirty="0">
                <a:solidFill>
                  <a:schemeClr val="bg1"/>
                </a:solidFill>
              </a:rPr>
              <a:t>© 2022 The Regents of the University of </a:t>
            </a:r>
            <a:r>
              <a:rPr lang="en-US" sz="1000" dirty="0" smtClean="0">
                <a:solidFill>
                  <a:schemeClr val="bg1"/>
                </a:solidFill>
              </a:rPr>
              <a:t>Michigan</a:t>
            </a:r>
            <a:endParaRPr lang="en-US" sz="1000" dirty="0">
              <a:solidFill>
                <a:schemeClr val="bg1"/>
              </a:solidFill>
            </a:endParaRPr>
          </a:p>
        </p:txBody>
      </p:sp>
    </p:spTree>
    <p:extLst>
      <p:ext uri="{BB962C8B-B14F-4D97-AF65-F5344CB8AC3E}">
        <p14:creationId xmlns:p14="http://schemas.microsoft.com/office/powerpoint/2010/main" val="13743461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rot="161682">
            <a:off x="977419" y="1056305"/>
            <a:ext cx="4938961" cy="760138"/>
          </a:xfrm>
          <a:prstGeom prst="rect">
            <a:avLst/>
          </a:prstGeom>
        </p:spPr>
        <p:txBody>
          <a:bodyPr lIns="91425" tIns="91425" rIns="91425" bIns="91425" anchor="t" anchorCtr="0">
            <a:noAutofit/>
          </a:bodyPr>
          <a:lstStyle/>
          <a:p>
            <a:pPr lvl="0" rtl="0">
              <a:spcBef>
                <a:spcPts val="0"/>
              </a:spcBef>
              <a:buNone/>
            </a:pPr>
            <a:r>
              <a:rPr lang="en" sz="4800" dirty="0" smtClean="0"/>
              <a:t>Instagram</a:t>
            </a:r>
            <a:endParaRPr lang="en" sz="4800" dirty="0"/>
          </a:p>
        </p:txBody>
      </p:sp>
      <p:sp>
        <p:nvSpPr>
          <p:cNvPr id="135" name="Shape 135"/>
          <p:cNvSpPr txBox="1">
            <a:spLocks noGrp="1"/>
          </p:cNvSpPr>
          <p:nvPr>
            <p:ph type="body" idx="1"/>
          </p:nvPr>
        </p:nvSpPr>
        <p:spPr>
          <a:xfrm>
            <a:off x="1074219" y="1932124"/>
            <a:ext cx="4685026" cy="1260300"/>
          </a:xfrm>
          <a:prstGeom prst="rect">
            <a:avLst/>
          </a:prstGeom>
        </p:spPr>
        <p:txBody>
          <a:bodyPr lIns="91425" tIns="91425" rIns="91425" bIns="91425" anchor="t" anchorCtr="0">
            <a:noAutofit/>
          </a:bodyPr>
          <a:lstStyle/>
          <a:p>
            <a:pPr marL="285750" indent="-285750"/>
            <a:r>
              <a:rPr lang="en" sz="2000" dirty="0" smtClean="0"/>
              <a:t>Online photo-sharing, video-sharing, and social-networking platform</a:t>
            </a:r>
          </a:p>
          <a:p>
            <a:pPr marL="285750" indent="-285750"/>
            <a:endParaRPr lang="en" sz="2000" dirty="0" smtClean="0"/>
          </a:p>
          <a:p>
            <a:pPr marL="285750" indent="-285750"/>
            <a:endParaRPr lang="en" sz="2000" dirty="0" smtClean="0"/>
          </a:p>
          <a:p>
            <a:pPr marL="285750" indent="-285750"/>
            <a:r>
              <a:rPr lang="en" sz="2000" dirty="0" smtClean="0"/>
              <a:t>Allows users to share pictures and 60-second videos publicly or privately</a:t>
            </a:r>
            <a:endParaRPr lang="en" sz="2000" dirty="0"/>
          </a:p>
          <a:p>
            <a:pPr>
              <a:buNone/>
            </a:pPr>
            <a:endParaRPr lang="en" sz="1400" dirty="0"/>
          </a:p>
        </p:txBody>
      </p:sp>
      <p:pic>
        <p:nvPicPr>
          <p:cNvPr id="6" name="Picture 2" descr="https://lh3.googleusercontent.com/aYbdIM1abwyVSUZLDKoE0CDZGRhlkpsaPOg9tNnBktUQYsXflwknnOn2Ge1Yr7rImGk=w3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4068" y="2159000"/>
            <a:ext cx="2940050" cy="29400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1"/>
          <p:cNvSpPr txBox="1"/>
          <p:nvPr/>
        </p:nvSpPr>
        <p:spPr>
          <a:xfrm>
            <a:off x="0" y="4897279"/>
            <a:ext cx="3034805" cy="246221"/>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1pPr>
            <a:lvl2pPr marL="4572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2pPr>
            <a:lvl3pPr marL="9144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3pPr>
            <a:lvl4pPr marL="13716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4pPr>
            <a:lvl5pPr marL="18288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5pPr>
            <a:lvl6pPr marL="22860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6pPr>
            <a:lvl7pPr marL="27432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7pPr>
            <a:lvl8pPr marL="32004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8pPr>
            <a:lvl9pPr marL="36576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9pPr>
          </a:lstStyle>
          <a:p>
            <a:r>
              <a:rPr lang="en-US" sz="1000" dirty="0">
                <a:solidFill>
                  <a:schemeClr val="bg1"/>
                </a:solidFill>
              </a:rPr>
              <a:t>© 2022 The Regents of the University of </a:t>
            </a:r>
            <a:r>
              <a:rPr lang="en-US" sz="1000" dirty="0" smtClean="0">
                <a:solidFill>
                  <a:schemeClr val="bg1"/>
                </a:solidFill>
              </a:rPr>
              <a:t>Michigan</a:t>
            </a:r>
            <a:endParaRPr lang="en-US" sz="1000" dirty="0">
              <a:solidFill>
                <a:schemeClr val="bg1"/>
              </a:solidFill>
            </a:endParaRPr>
          </a:p>
        </p:txBody>
      </p:sp>
    </p:spTree>
    <p:extLst>
      <p:ext uri="{BB962C8B-B14F-4D97-AF65-F5344CB8AC3E}">
        <p14:creationId xmlns:p14="http://schemas.microsoft.com/office/powerpoint/2010/main" val="11407152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cmgajcbuzz.files.wordpress.com/2016/03/k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1"/>
          <p:cNvSpPr txBox="1"/>
          <p:nvPr/>
        </p:nvSpPr>
        <p:spPr>
          <a:xfrm>
            <a:off x="0" y="4897279"/>
            <a:ext cx="3034805" cy="246221"/>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1pPr>
            <a:lvl2pPr marL="4572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2pPr>
            <a:lvl3pPr marL="9144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3pPr>
            <a:lvl4pPr marL="13716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4pPr>
            <a:lvl5pPr marL="18288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5pPr>
            <a:lvl6pPr marL="22860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6pPr>
            <a:lvl7pPr marL="27432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7pPr>
            <a:lvl8pPr marL="32004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8pPr>
            <a:lvl9pPr marL="36576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9pPr>
          </a:lstStyle>
          <a:p>
            <a:r>
              <a:rPr lang="en-US" sz="1000" dirty="0">
                <a:solidFill>
                  <a:schemeClr val="bg1"/>
                </a:solidFill>
              </a:rPr>
              <a:t>© 2022 The Regents of the University of </a:t>
            </a:r>
            <a:r>
              <a:rPr lang="en-US" sz="1000" dirty="0" smtClean="0">
                <a:solidFill>
                  <a:schemeClr val="bg1"/>
                </a:solidFill>
              </a:rPr>
              <a:t>Michigan</a:t>
            </a:r>
            <a:endParaRPr lang="en-US" sz="1000" dirty="0">
              <a:solidFill>
                <a:schemeClr val="bg1"/>
              </a:solidFill>
            </a:endParaRPr>
          </a:p>
        </p:txBody>
      </p:sp>
    </p:spTree>
    <p:extLst>
      <p:ext uri="{BB962C8B-B14F-4D97-AF65-F5344CB8AC3E}">
        <p14:creationId xmlns:p14="http://schemas.microsoft.com/office/powerpoint/2010/main" val="4451807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rot="161682">
            <a:off x="977419" y="1056305"/>
            <a:ext cx="4938961" cy="760138"/>
          </a:xfrm>
          <a:prstGeom prst="rect">
            <a:avLst/>
          </a:prstGeom>
        </p:spPr>
        <p:txBody>
          <a:bodyPr lIns="91425" tIns="91425" rIns="91425" bIns="91425" anchor="t" anchorCtr="0">
            <a:noAutofit/>
          </a:bodyPr>
          <a:lstStyle/>
          <a:p>
            <a:pPr lvl="0" rtl="0">
              <a:spcBef>
                <a:spcPts val="0"/>
              </a:spcBef>
              <a:buNone/>
            </a:pPr>
            <a:r>
              <a:rPr lang="en" sz="4800" dirty="0" smtClean="0"/>
              <a:t>SNAPCHAT</a:t>
            </a:r>
            <a:endParaRPr lang="en" sz="4800" dirty="0"/>
          </a:p>
        </p:txBody>
      </p:sp>
      <p:sp>
        <p:nvSpPr>
          <p:cNvPr id="135" name="Shape 135"/>
          <p:cNvSpPr txBox="1">
            <a:spLocks noGrp="1"/>
          </p:cNvSpPr>
          <p:nvPr>
            <p:ph type="body" idx="1"/>
          </p:nvPr>
        </p:nvSpPr>
        <p:spPr>
          <a:xfrm>
            <a:off x="1267100" y="2044700"/>
            <a:ext cx="3943800" cy="1950900"/>
          </a:xfrm>
          <a:prstGeom prst="rect">
            <a:avLst/>
          </a:prstGeom>
        </p:spPr>
        <p:txBody>
          <a:bodyPr lIns="91425" tIns="91425" rIns="91425" bIns="91425" anchor="t" anchorCtr="0">
            <a:noAutofit/>
          </a:bodyPr>
          <a:lstStyle/>
          <a:p>
            <a:pPr marL="285750" indent="-285750"/>
            <a:r>
              <a:rPr lang="en" sz="2000" dirty="0"/>
              <a:t>M</a:t>
            </a:r>
            <a:r>
              <a:rPr lang="en" sz="2000" dirty="0" smtClean="0"/>
              <a:t>essaging app with a set time limit for displaying photos and short videos</a:t>
            </a:r>
          </a:p>
          <a:p>
            <a:pPr>
              <a:buNone/>
            </a:pPr>
            <a:endParaRPr lang="en" sz="2000" dirty="0" smtClean="0"/>
          </a:p>
          <a:p>
            <a:pPr marL="285750" indent="-285750"/>
            <a:r>
              <a:rPr lang="en" sz="2000" dirty="0" smtClean="0"/>
              <a:t>Snapchats </a:t>
            </a:r>
            <a:r>
              <a:rPr lang="en" sz="2000" b="1" u="sng" dirty="0" smtClean="0"/>
              <a:t>DO NOT</a:t>
            </a:r>
            <a:r>
              <a:rPr lang="en" sz="2000" b="1" dirty="0" smtClean="0"/>
              <a:t> </a:t>
            </a:r>
            <a:r>
              <a:rPr lang="en" sz="2000" dirty="0" smtClean="0"/>
              <a:t>go away forever</a:t>
            </a:r>
          </a:p>
          <a:p>
            <a:pPr marL="285750" indent="-285750"/>
            <a:endParaRPr lang="en" sz="1400" dirty="0"/>
          </a:p>
        </p:txBody>
      </p:sp>
      <p:pic>
        <p:nvPicPr>
          <p:cNvPr id="5" name="Picture 2" descr="Image result for snapch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8420" y="2152650"/>
            <a:ext cx="2900564" cy="29005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1"/>
          <p:cNvSpPr txBox="1"/>
          <p:nvPr/>
        </p:nvSpPr>
        <p:spPr>
          <a:xfrm>
            <a:off x="0" y="4897279"/>
            <a:ext cx="3034805" cy="246221"/>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1pPr>
            <a:lvl2pPr marL="4572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2pPr>
            <a:lvl3pPr marL="9144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3pPr>
            <a:lvl4pPr marL="13716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4pPr>
            <a:lvl5pPr marL="18288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5pPr>
            <a:lvl6pPr marL="22860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6pPr>
            <a:lvl7pPr marL="27432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7pPr>
            <a:lvl8pPr marL="32004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8pPr>
            <a:lvl9pPr marL="36576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9pPr>
          </a:lstStyle>
          <a:p>
            <a:r>
              <a:rPr lang="en-US" sz="1000" dirty="0">
                <a:solidFill>
                  <a:schemeClr val="bg1"/>
                </a:solidFill>
              </a:rPr>
              <a:t>© 2022 The Regents of the University of </a:t>
            </a:r>
            <a:r>
              <a:rPr lang="en-US" sz="1000" dirty="0" smtClean="0">
                <a:solidFill>
                  <a:schemeClr val="bg1"/>
                </a:solidFill>
              </a:rPr>
              <a:t>Michigan</a:t>
            </a:r>
            <a:endParaRPr lang="en-US" sz="1000" dirty="0">
              <a:solidFill>
                <a:schemeClr val="bg1"/>
              </a:solidFill>
            </a:endParaRPr>
          </a:p>
        </p:txBody>
      </p:sp>
    </p:spTree>
    <p:extLst>
      <p:ext uri="{BB962C8B-B14F-4D97-AF65-F5344CB8AC3E}">
        <p14:creationId xmlns:p14="http://schemas.microsoft.com/office/powerpoint/2010/main" val="794355344"/>
      </p:ext>
    </p:extLst>
  </p:cSld>
  <p:clrMapOvr>
    <a:masterClrMapping/>
  </p:clrMapOvr>
  <p:timing>
    <p:tnLst>
      <p:par>
        <p:cTn id="1" dur="indefinite" restart="never" nodeType="tmRoot"/>
      </p:par>
    </p:tnLst>
  </p:timing>
</p:sld>
</file>

<file path=ppt/theme/theme1.xml><?xml version="1.0" encoding="utf-8"?>
<a:theme xmlns:a="http://schemas.openxmlformats.org/drawingml/2006/main" name="Jachim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673</TotalTime>
  <Words>1827</Words>
  <Application>Microsoft Office PowerPoint</Application>
  <PresentationFormat>On-screen Show (16:9)</PresentationFormat>
  <Paragraphs>261</Paragraphs>
  <Slides>26</Slides>
  <Notes>26</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Sniglet</vt:lpstr>
      <vt:lpstr>Bangers</vt:lpstr>
      <vt:lpstr>Cambria Math</vt:lpstr>
      <vt:lpstr>Tahoma</vt:lpstr>
      <vt:lpstr>Jachimo template</vt:lpstr>
      <vt:lpstr>Social Media &amp; Internet Safety</vt:lpstr>
      <vt:lpstr>What are some popular social media outlets?</vt:lpstr>
      <vt:lpstr>Facebook</vt:lpstr>
      <vt:lpstr>PowerPoint Presentation</vt:lpstr>
      <vt:lpstr>Twitter</vt:lpstr>
      <vt:lpstr>PowerPoint Presentation</vt:lpstr>
      <vt:lpstr>Instagram</vt:lpstr>
      <vt:lpstr>PowerPoint Presentation</vt:lpstr>
      <vt:lpstr>SNAPCHAT</vt:lpstr>
      <vt:lpstr>PowerPoint Presentation</vt:lpstr>
      <vt:lpstr>Youtube</vt:lpstr>
      <vt:lpstr>Tumblr</vt:lpstr>
      <vt:lpstr> </vt:lpstr>
      <vt:lpstr>Risky</vt:lpstr>
      <vt:lpstr>Too much information (TMI)</vt:lpstr>
      <vt:lpstr>INAPPROPRIATE CONTENT</vt:lpstr>
      <vt:lpstr>Posting these things may…</vt:lpstr>
      <vt:lpstr>PowerPoint Presentation</vt:lpstr>
      <vt:lpstr> is Internet safety important?</vt:lpstr>
      <vt:lpstr>PowerPoint Presentation</vt:lpstr>
      <vt:lpstr>PowerPoint Presentation</vt:lpstr>
      <vt:lpstr>Once You post something online,  You Can’t  take it back.</vt:lpstr>
      <vt:lpstr>PowerPoint Presentation</vt:lpstr>
      <vt:lpstr>References</vt:lpstr>
      <vt:lpstr>Image Sources</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Media  Online Safety</dc:title>
  <dc:creator>Odom, Raven</dc:creator>
  <cp:lastModifiedBy>School of Public Health</cp:lastModifiedBy>
  <cp:revision>55</cp:revision>
  <dcterms:modified xsi:type="dcterms:W3CDTF">2022-03-31T18:30:14Z</dcterms:modified>
</cp:coreProperties>
</file>