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
  </p:notesMasterIdLst>
  <p:handoutMasterIdLst>
    <p:handoutMasterId r:id="rId8"/>
  </p:handoutMasterIdLst>
  <p:sldIdLst>
    <p:sldId id="258" r:id="rId2"/>
    <p:sldId id="377" r:id="rId3"/>
    <p:sldId id="378" r:id="rId4"/>
    <p:sldId id="379" r:id="rId5"/>
    <p:sldId id="380" r:id="rId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521415D9-36F7-43E2-AB2F-B90AF26B5E84}">
      <p14:sectionLst xmlns:p14="http://schemas.microsoft.com/office/powerpoint/2010/main">
        <p14:section name="Default Section" id="{06B68D5D-83B3-4DE0-AFDA-0E890E8D25F8}">
          <p14:sldIdLst>
            <p14:sldId id="258"/>
          </p14:sldIdLst>
        </p14:section>
        <p14:section name="Premade Questions" id="{0ED2EE61-091E-4389-8BD5-E56BF35EA75B}">
          <p14:sldIdLst>
            <p14:sldId id="377"/>
            <p14:sldId id="378"/>
            <p14:sldId id="379"/>
            <p14:sldId id="380"/>
          </p14:sldIdLst>
        </p14:section>
        <p14:section name="Blank Templates for all Numbers" id="{B4EFCDB9-46E8-4F3D-8E1C-07E5D13FB37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62F"/>
    <a:srgbClr val="C7831F"/>
    <a:srgbClr val="B57A03"/>
    <a:srgbClr val="FFFF00"/>
    <a:srgbClr val="F60000"/>
    <a:srgbClr val="0D6A7D"/>
    <a:srgbClr val="7F674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0824" autoAdjust="0"/>
  </p:normalViewPr>
  <p:slideViewPr>
    <p:cSldViewPr snapToObjects="1">
      <p:cViewPr varScale="1">
        <p:scale>
          <a:sx n="102" d="100"/>
          <a:sy n="102" d="100"/>
        </p:scale>
        <p:origin x="78"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88"/>
    </p:cViewPr>
  </p:sorterViewPr>
  <p:notesViewPr>
    <p:cSldViewPr snapToObjects="1">
      <p:cViewPr varScale="1">
        <p:scale>
          <a:sx n="57" d="100"/>
          <a:sy n="57" d="100"/>
        </p:scale>
        <p:origin x="-84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0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91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22915" name="Rectangle 3"/>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28600" indent="-228600"/>
            <a:r>
              <a:rPr lang="en-CA" altLang="en-US" sz="1600" b="1" dirty="0"/>
              <a:t>Family Feud Template</a:t>
            </a:r>
          </a:p>
          <a:p>
            <a:r>
              <a:rPr lang="en-CA" altLang="en-US" sz="1600" dirty="0"/>
              <a:t>Introduction Slide – Family Feud!</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6 Panel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6 Panel Slide</a:t>
            </a:r>
          </a:p>
        </p:txBody>
      </p:sp>
    </p:spTree>
    <p:extLst>
      <p:ext uri="{BB962C8B-B14F-4D97-AF65-F5344CB8AC3E}">
        <p14:creationId xmlns:p14="http://schemas.microsoft.com/office/powerpoint/2010/main" val="66613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6 Panel Slide</a:t>
            </a:r>
          </a:p>
        </p:txBody>
      </p:sp>
    </p:spTree>
    <p:extLst>
      <p:ext uri="{BB962C8B-B14F-4D97-AF65-F5344CB8AC3E}">
        <p14:creationId xmlns:p14="http://schemas.microsoft.com/office/powerpoint/2010/main" val="425887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6 Panel Slide</a:t>
            </a:r>
          </a:p>
        </p:txBody>
      </p:sp>
    </p:spTree>
    <p:extLst>
      <p:ext uri="{BB962C8B-B14F-4D97-AF65-F5344CB8AC3E}">
        <p14:creationId xmlns:p14="http://schemas.microsoft.com/office/powerpoint/2010/main" val="18788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5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xmlns="" w="254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05000" y="1702572"/>
            <a:ext cx="5338762" cy="36020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xmlns="" w="254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4" r:id="rId1"/>
    <p:sldLayoutId id="2147483657"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audio" Target="../media/audio6.wav"/><Relationship Id="rId2" Type="http://schemas.openxmlformats.org/officeDocument/2006/relationships/notesSlide" Target="../notesSlides/notesSlide2.xml"/><Relationship Id="rId16"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audio" Target="../media/audio6.wav"/><Relationship Id="rId2" Type="http://schemas.openxmlformats.org/officeDocument/2006/relationships/notesSlide" Target="../notesSlides/notesSlide3.xml"/><Relationship Id="rId16"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audio" Target="../media/audio6.wav"/><Relationship Id="rId2" Type="http://schemas.openxmlformats.org/officeDocument/2006/relationships/notesSlide" Target="../notesSlides/notesSlide4.xml"/><Relationship Id="rId16"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audio" Target="../media/audio6.wav"/><Relationship Id="rId2" Type="http://schemas.openxmlformats.org/officeDocument/2006/relationships/notesSlide" Target="../notesSlides/notesSlide5.xml"/><Relationship Id="rId16"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AutoShape 11"/>
          <p:cNvSpPr>
            <a:spLocks noChangeArrowheads="1"/>
          </p:cNvSpPr>
          <p:nvPr/>
        </p:nvSpPr>
        <p:spPr bwMode="auto">
          <a:xfrm>
            <a:off x="0"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a14="http://schemas.microsoft.com/office/drawing/2010/main" xmlns="" w="38100" cmpd="dbl">
                <a:solidFill>
                  <a:srgbClr val="3333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6000" b="1" i="1">
              <a:solidFill>
                <a:srgbClr val="000066"/>
              </a:solidFill>
              <a:effectLst/>
            </a:endParaRPr>
          </a:p>
        </p:txBody>
      </p:sp>
      <p:sp>
        <p:nvSpPr>
          <p:cNvPr id="6156" name="AutoShape 12"/>
          <p:cNvSpPr>
            <a:spLocks noChangeArrowheads="1"/>
          </p:cNvSpPr>
          <p:nvPr/>
        </p:nvSpPr>
        <p:spPr bwMode="auto">
          <a:xfrm>
            <a:off x="4752975"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a14="http://schemas.microsoft.com/office/drawing/2010/main" xmlns="" w="38100" cmpd="dbl">
                <a:solidFill>
                  <a:srgbClr val="3333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6600" b="1" i="1">
              <a:solidFill>
                <a:srgbClr val="000066"/>
              </a:solidFill>
              <a:effectLst/>
            </a:endParaRPr>
          </a:p>
        </p:txBody>
      </p:sp>
      <p:sp>
        <p:nvSpPr>
          <p:cNvPr id="6179" name="Rectangle 35"/>
          <p:cNvSpPr>
            <a:spLocks noChangeArrowheads="1"/>
          </p:cNvSpPr>
          <p:nvPr/>
        </p:nvSpPr>
        <p:spPr bwMode="auto">
          <a:xfrm>
            <a:off x="-30480" y="76200"/>
            <a:ext cx="31994475" cy="1371600"/>
          </a:xfrm>
          <a:prstGeom prst="rect">
            <a:avLst/>
          </a:prstGeom>
          <a:noFill/>
          <a:ln>
            <a:noFill/>
          </a:ln>
          <a:effec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sp>
        <p:nvSpPr>
          <p:cNvPr id="6180" name="Rectangle 36"/>
          <p:cNvSpPr>
            <a:spLocks noChangeArrowheads="1"/>
          </p:cNvSpPr>
          <p:nvPr/>
        </p:nvSpPr>
        <p:spPr bwMode="auto">
          <a:xfrm>
            <a:off x="-22850475" y="5257800"/>
            <a:ext cx="31994475" cy="1371600"/>
          </a:xfrm>
          <a:prstGeom prst="rect">
            <a:avLst/>
          </a:prstGeom>
          <a:gradFill rotWithShape="1">
            <a:gsLst>
              <a:gs pos="0">
                <a:srgbClr val="EDD15B">
                  <a:gamma/>
                  <a:shade val="46275"/>
                  <a:invGamma/>
                  <a:alpha val="0"/>
                </a:srgbClr>
              </a:gs>
              <a:gs pos="50000">
                <a:schemeClr val="bg1">
                  <a:alpha val="27000"/>
                </a:schemeClr>
              </a:gs>
              <a:gs pos="100000">
                <a:srgbClr val="EDD15B">
                  <a:gamma/>
                  <a:shade val="46275"/>
                  <a:invGamma/>
                  <a:alpha val="0"/>
                </a:srgbClr>
              </a:gs>
            </a:gsLst>
            <a:lin ang="5400000" scaled="1"/>
          </a:gradFill>
          <a:ln>
            <a:noFill/>
          </a:ln>
          <a:effec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52400"/>
            <a:ext cx="9508583" cy="64164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9793" y="6601324"/>
            <a:ext cx="3034805" cy="246221"/>
          </a:xfrm>
          <a:prstGeom prst="rect">
            <a:avLst/>
          </a:prstGeom>
          <a:noFill/>
        </p:spPr>
        <p:txBody>
          <a:bodyPr wrap="none" rtlCol="0">
            <a:spAutoFit/>
          </a:body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2000" fill="hold"/>
                                        <p:tgtEl>
                                          <p:spTgt spid="6164"/>
                                        </p:tgtEl>
                                        <p:attrNameLst>
                                          <p:attrName>ppt_w</p:attrName>
                                        </p:attrNameLst>
                                      </p:cBhvr>
                                      <p:tavLst>
                                        <p:tav tm="0">
                                          <p:val>
                                            <p:fltVal val="0"/>
                                          </p:val>
                                        </p:tav>
                                        <p:tav tm="100000">
                                          <p:val>
                                            <p:strVal val="#ppt_w"/>
                                          </p:val>
                                        </p:tav>
                                      </p:tavLst>
                                    </p:anim>
                                    <p:anim calcmode="lin" valueType="num">
                                      <p:cBhvr>
                                        <p:cTn id="8" dur="2000" fill="hold"/>
                                        <p:tgtEl>
                                          <p:spTgt spid="6164"/>
                                        </p:tgtEl>
                                        <p:attrNameLst>
                                          <p:attrName>ppt_h</p:attrName>
                                        </p:attrNameLst>
                                      </p:cBhvr>
                                      <p:tavLst>
                                        <p:tav tm="0">
                                          <p:val>
                                            <p:fltVal val="0"/>
                                          </p:val>
                                        </p:tav>
                                        <p:tav tm="100000">
                                          <p:val>
                                            <p:strVal val="#ppt_h"/>
                                          </p:val>
                                        </p:tav>
                                      </p:tavLst>
                                    </p:anim>
                                    <p:animEffect transition="in" filter="fade">
                                      <p:cBhvr>
                                        <p:cTn id="9" dur="2000"/>
                                        <p:tgtEl>
                                          <p:spTgt spid="6164"/>
                                        </p:tgtEl>
                                      </p:cBhvr>
                                    </p:animEffect>
                                  </p:childTnLst>
                                </p:cTn>
                              </p:par>
                              <p:par>
                                <p:cTn id="10" presetID="22" presetClass="entr" presetSubtype="1" fill="hold" nodeType="withEffect">
                                  <p:stCondLst>
                                    <p:cond delay="3500"/>
                                  </p:stCondLst>
                                  <p:childTnLst>
                                    <p:set>
                                      <p:cBhvr>
                                        <p:cTn id="11" dur="1" fill="hold">
                                          <p:stCondLst>
                                            <p:cond delay="0"/>
                                          </p:stCondLst>
                                        </p:cTn>
                                        <p:tgtEl>
                                          <p:spTgt spid="6155">
                                            <p:bg/>
                                          </p:spTgt>
                                        </p:tgtEl>
                                        <p:attrNameLst>
                                          <p:attrName>style.visibility</p:attrName>
                                        </p:attrNameLst>
                                      </p:cBhvr>
                                      <p:to>
                                        <p:strVal val="visible"/>
                                      </p:to>
                                    </p:set>
                                    <p:animEffect transition="in" filter="wipe(up)">
                                      <p:cBhvr>
                                        <p:cTn id="12" dur="500"/>
                                        <p:tgtEl>
                                          <p:spTgt spid="6155">
                                            <p:bg/>
                                          </p:spTgt>
                                        </p:tgtEl>
                                      </p:cBhvr>
                                    </p:animEffect>
                                  </p:childTnLst>
                                </p:cTn>
                              </p:par>
                              <p:par>
                                <p:cTn id="13" presetID="22" presetClass="entr" presetSubtype="4" fill="hold" nodeType="withEffect">
                                  <p:stCondLst>
                                    <p:cond delay="3500"/>
                                  </p:stCondLst>
                                  <p:iterate type="wd">
                                    <p:tmPct val="10000"/>
                                  </p:iterate>
                                  <p:childTnLst>
                                    <p:set>
                                      <p:cBhvr>
                                        <p:cTn id="14" dur="1" fill="hold">
                                          <p:stCondLst>
                                            <p:cond delay="0"/>
                                          </p:stCondLst>
                                        </p:cTn>
                                        <p:tgtEl>
                                          <p:spTgt spid="6156">
                                            <p:bg/>
                                          </p:spTgt>
                                        </p:tgtEl>
                                        <p:attrNameLst>
                                          <p:attrName>style.visibility</p:attrName>
                                        </p:attrNameLst>
                                      </p:cBhvr>
                                      <p:to>
                                        <p:strVal val="visible"/>
                                      </p:to>
                                    </p:set>
                                    <p:animEffect transition="in" filter="wipe(down)">
                                      <p:cBhvr>
                                        <p:cTn id="15" dur="500"/>
                                        <p:tgtEl>
                                          <p:spTgt spid="6156">
                                            <p:bg/>
                                          </p:spTgt>
                                        </p:tgtEl>
                                      </p:cBhvr>
                                    </p:animEffect>
                                  </p:childTnLst>
                                </p:cTn>
                              </p:par>
                              <p:par>
                                <p:cTn id="16" presetID="22" presetClass="exit" presetSubtype="4" fill="hold" nodeType="withEffect">
                                  <p:stCondLst>
                                    <p:cond delay="8600"/>
                                  </p:stCondLst>
                                  <p:childTnLst>
                                    <p:animEffect transition="out" filter="wipe(down)">
                                      <p:cBhvr>
                                        <p:cTn id="17" dur="500"/>
                                        <p:tgtEl>
                                          <p:spTgt spid="6155">
                                            <p:bg/>
                                          </p:spTgt>
                                        </p:tgtEl>
                                      </p:cBhvr>
                                    </p:animEffect>
                                    <p:set>
                                      <p:cBhvr>
                                        <p:cTn id="18" dur="1" fill="hold">
                                          <p:stCondLst>
                                            <p:cond delay="499"/>
                                          </p:stCondLst>
                                        </p:cTn>
                                        <p:tgtEl>
                                          <p:spTgt spid="6155">
                                            <p:bg/>
                                          </p:spTgt>
                                        </p:tgtEl>
                                        <p:attrNameLst>
                                          <p:attrName>style.visibility</p:attrName>
                                        </p:attrNameLst>
                                      </p:cBhvr>
                                      <p:to>
                                        <p:strVal val="hidden"/>
                                      </p:to>
                                    </p:set>
                                  </p:childTnLst>
                                </p:cTn>
                              </p:par>
                              <p:par>
                                <p:cTn id="19" presetID="22" presetClass="exit" presetSubtype="1" fill="hold" nodeType="withEffect">
                                  <p:stCondLst>
                                    <p:cond delay="8600"/>
                                  </p:stCondLst>
                                  <p:childTnLst>
                                    <p:animEffect transition="out" filter="wipe(up)">
                                      <p:cBhvr>
                                        <p:cTn id="20" dur="500"/>
                                        <p:tgtEl>
                                          <p:spTgt spid="6156">
                                            <p:bg/>
                                          </p:spTgt>
                                        </p:tgtEl>
                                      </p:cBhvr>
                                    </p:animEffect>
                                    <p:set>
                                      <p:cBhvr>
                                        <p:cTn id="21" dur="1" fill="hold">
                                          <p:stCondLst>
                                            <p:cond delay="499"/>
                                          </p:stCondLst>
                                        </p:cTn>
                                        <p:tgtEl>
                                          <p:spTgt spid="6156">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179"/>
                                        </p:tgtEl>
                                        <p:attrNameLst>
                                          <p:attrName>style.visibility</p:attrName>
                                        </p:attrNameLst>
                                      </p:cBhvr>
                                      <p:to>
                                        <p:strVal val="visible"/>
                                      </p:to>
                                    </p:set>
                                    <p:animEffect transition="in" filter="fade">
                                      <p:cBhvr>
                                        <p:cTn id="24" dur="2500"/>
                                        <p:tgtEl>
                                          <p:spTgt spid="6179"/>
                                        </p:tgtEl>
                                      </p:cBhvr>
                                    </p:animEffect>
                                  </p:childTnLst>
                                </p:cTn>
                              </p:par>
                              <p:par>
                                <p:cTn id="25" presetID="35" presetClass="path" presetSubtype="0" fill="hold" nodeType="withEffect">
                                  <p:stCondLst>
                                    <p:cond delay="0"/>
                                  </p:stCondLst>
                                  <p:childTnLst>
                                    <p:animMotion origin="layout" path="M 8.33333E-7 0.03007 L -2.49896 0.03007 " pathEditMode="fixed" rAng="0" ptsTypes="AA">
                                      <p:cBhvr>
                                        <p:cTn id="26" dur="11000" fill="hold"/>
                                        <p:tgtEl>
                                          <p:spTgt spid="6179"/>
                                        </p:tgtEl>
                                        <p:attrNameLst>
                                          <p:attrName>ppt_x</p:attrName>
                                          <p:attrName>ppt_y</p:attrName>
                                        </p:attrNameLst>
                                      </p:cBhvr>
                                      <p:rCtr x="-124948" y="0"/>
                                    </p:animMotion>
                                  </p:childTnLst>
                                </p:cTn>
                              </p:par>
                              <p:par>
                                <p:cTn id="27" presetID="10" presetClass="entr" presetSubtype="0" fill="hold" nodeType="withEffect">
                                  <p:stCondLst>
                                    <p:cond delay="0"/>
                                  </p:stCondLst>
                                  <p:childTnLst>
                                    <p:set>
                                      <p:cBhvr>
                                        <p:cTn id="28" dur="1" fill="hold">
                                          <p:stCondLst>
                                            <p:cond delay="0"/>
                                          </p:stCondLst>
                                        </p:cTn>
                                        <p:tgtEl>
                                          <p:spTgt spid="6180"/>
                                        </p:tgtEl>
                                        <p:attrNameLst>
                                          <p:attrName>style.visibility</p:attrName>
                                        </p:attrNameLst>
                                      </p:cBhvr>
                                      <p:to>
                                        <p:strVal val="visible"/>
                                      </p:to>
                                    </p:set>
                                    <p:animEffect transition="in" filter="fade">
                                      <p:cBhvr>
                                        <p:cTn id="29" dur="2500"/>
                                        <p:tgtEl>
                                          <p:spTgt spid="6180"/>
                                        </p:tgtEl>
                                      </p:cBhvr>
                                    </p:animEffect>
                                  </p:childTnLst>
                                </p:cTn>
                              </p:par>
                              <p:par>
                                <p:cTn id="30" presetID="63" presetClass="path" presetSubtype="0" fill="hold" nodeType="withEffect">
                                  <p:stCondLst>
                                    <p:cond delay="0"/>
                                  </p:stCondLst>
                                  <p:childTnLst>
                                    <p:animMotion origin="layout" path="M -8.33333E-7 -0.03098 L 2.49896 -0.03098 " pathEditMode="fixed" rAng="0" ptsTypes="AA">
                                      <p:cBhvr>
                                        <p:cTn id="31" dur="11000" fill="hold"/>
                                        <p:tgtEl>
                                          <p:spTgt spid="6180"/>
                                        </p:tgtEl>
                                        <p:attrNameLst>
                                          <p:attrName>ppt_x</p:attrName>
                                          <p:attrName>ppt_y</p:attrName>
                                        </p:attrNameLst>
                                      </p:cBhvr>
                                      <p:rCtr x="124948" y="0"/>
                                    </p:animMotion>
                                  </p:childTnLst>
                                </p:cTn>
                              </p:par>
                              <p:par>
                                <p:cTn id="32" presetID="10" presetClass="exit" presetSubtype="0" fill="hold" grpId="0" nodeType="withEffect">
                                  <p:stCondLst>
                                    <p:cond delay="9000"/>
                                  </p:stCondLst>
                                  <p:childTnLst>
                                    <p:animEffect transition="out" filter="fade">
                                      <p:cBhvr>
                                        <p:cTn id="33" dur="2000"/>
                                        <p:tgtEl>
                                          <p:spTgt spid="6179"/>
                                        </p:tgtEl>
                                      </p:cBhvr>
                                    </p:animEffect>
                                    <p:set>
                                      <p:cBhvr>
                                        <p:cTn id="34" dur="1" fill="hold">
                                          <p:stCondLst>
                                            <p:cond delay="1999"/>
                                          </p:stCondLst>
                                        </p:cTn>
                                        <p:tgtEl>
                                          <p:spTgt spid="6179"/>
                                        </p:tgtEl>
                                        <p:attrNameLst>
                                          <p:attrName>style.visibility</p:attrName>
                                        </p:attrNameLst>
                                      </p:cBhvr>
                                      <p:to>
                                        <p:strVal val="hidden"/>
                                      </p:to>
                                    </p:set>
                                  </p:childTnLst>
                                </p:cTn>
                              </p:par>
                              <p:par>
                                <p:cTn id="35" presetID="10" presetClass="exit" presetSubtype="0" fill="hold" grpId="0" nodeType="withEffect">
                                  <p:stCondLst>
                                    <p:cond delay="9000"/>
                                  </p:stCondLst>
                                  <p:childTnLst>
                                    <p:animEffect transition="out" filter="fade">
                                      <p:cBhvr>
                                        <p:cTn id="36" dur="2000"/>
                                        <p:tgtEl>
                                          <p:spTgt spid="6180"/>
                                        </p:tgtEl>
                                      </p:cBhvr>
                                    </p:animEffect>
                                    <p:set>
                                      <p:cBhvr>
                                        <p:cTn id="37" dur="1" fill="hold">
                                          <p:stCondLst>
                                            <p:cond delay="1999"/>
                                          </p:stCondLst>
                                        </p:cTn>
                                        <p:tgtEl>
                                          <p:spTgt spid="6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P spid="61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008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08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0084"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0085" name="Rectangle 5" descr="Small grid">
            <a:hlinkClick r:id="" action="ppaction://macro?name=Score_3"/>
          </p:cNvPr>
          <p:cNvSpPr>
            <a:spLocks noChangeArrowheads="1"/>
          </p:cNvSpPr>
          <p:nvPr/>
        </p:nvSpPr>
        <p:spPr bwMode="auto">
          <a:xfrm>
            <a:off x="3654425" y="35956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0086"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0087" name="Rectangle 7" descr="Small grid">
            <a:hlinkClick r:id="" action="ppaction://macro?name=Score_5"/>
          </p:cNvPr>
          <p:cNvSpPr>
            <a:spLocks noChangeAspect="1" noChangeArrowheads="1"/>
          </p:cNvSpPr>
          <p:nvPr/>
        </p:nvSpPr>
        <p:spPr bwMode="auto">
          <a:xfrm>
            <a:off x="7426325" y="15255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a:t>
            </a:r>
          </a:p>
        </p:txBody>
      </p:sp>
      <p:sp>
        <p:nvSpPr>
          <p:cNvPr id="430089" name="WordArt 9"/>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0" name="WordArt 10"/>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1" name="WordArt 11"/>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4"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5" name="Rectangle 15"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000" dirty="0">
                <a:solidFill>
                  <a:schemeClr val="bg1"/>
                </a:solidFill>
                <a:effectLst/>
                <a:latin typeface="Impact" pitchFamily="34" charset="0"/>
              </a:rPr>
              <a:t>Posting Personal Info</a:t>
            </a:r>
          </a:p>
        </p:txBody>
      </p:sp>
      <p:sp>
        <p:nvSpPr>
          <p:cNvPr id="430096" name="Rectangle 16"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Talking to Strangers</a:t>
            </a:r>
          </a:p>
        </p:txBody>
      </p:sp>
      <p:sp>
        <p:nvSpPr>
          <p:cNvPr id="430097" name="Rectangle 17"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Cyberbullying</a:t>
            </a:r>
          </a:p>
        </p:txBody>
      </p:sp>
      <p:sp>
        <p:nvSpPr>
          <p:cNvPr id="430098" name="Rectangle 18"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dirty="0">
                <a:solidFill>
                  <a:schemeClr val="bg1"/>
                </a:solidFill>
                <a:effectLst/>
                <a:latin typeface="Impact" pitchFamily="34" charset="0"/>
              </a:rPr>
              <a:t>Posting Inappropriate Pics</a:t>
            </a:r>
          </a:p>
        </p:txBody>
      </p:sp>
      <p:sp>
        <p:nvSpPr>
          <p:cNvPr id="430099" name="Rectangle 19"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Visiting Adult Sites</a:t>
            </a:r>
          </a:p>
        </p:txBody>
      </p:sp>
      <p:pic>
        <p:nvPicPr>
          <p:cNvPr id="430101" name="Picture 21"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3" name="Picture 23"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4" name="Picture 24"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5" name="Picture 25"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6" name="Picture 26"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7" name="Picture 27"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09" name="Group 29"/>
          <p:cNvGrpSpPr>
            <a:grpSpLocks/>
          </p:cNvGrpSpPr>
          <p:nvPr/>
        </p:nvGrpSpPr>
        <p:grpSpPr bwMode="auto">
          <a:xfrm>
            <a:off x="9836150" y="-57150"/>
            <a:ext cx="7715250" cy="2333625"/>
            <a:chOff x="6192" y="-276"/>
            <a:chExt cx="4860" cy="1470"/>
          </a:xfrm>
        </p:grpSpPr>
        <p:grpSp>
          <p:nvGrpSpPr>
            <p:cNvPr id="430110" name="Group 30"/>
            <p:cNvGrpSpPr>
              <a:grpSpLocks/>
            </p:cNvGrpSpPr>
            <p:nvPr/>
          </p:nvGrpSpPr>
          <p:grpSpPr bwMode="auto">
            <a:xfrm>
              <a:off x="6192" y="-276"/>
              <a:ext cx="1404" cy="1470"/>
              <a:chOff x="6192" y="-276"/>
              <a:chExt cx="1404" cy="1470"/>
            </a:xfrm>
          </p:grpSpPr>
          <p:sp>
            <p:nvSpPr>
              <p:cNvPr id="430111" name="WordArt 31"/>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2" name="AutoShape 32"/>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3" name="AutoShape 33"/>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4" name="Group 34"/>
            <p:cNvGrpSpPr>
              <a:grpSpLocks/>
            </p:cNvGrpSpPr>
            <p:nvPr/>
          </p:nvGrpSpPr>
          <p:grpSpPr bwMode="auto">
            <a:xfrm>
              <a:off x="7920" y="-276"/>
              <a:ext cx="1404" cy="1470"/>
              <a:chOff x="6192" y="-276"/>
              <a:chExt cx="1404" cy="1470"/>
            </a:xfrm>
          </p:grpSpPr>
          <p:sp>
            <p:nvSpPr>
              <p:cNvPr id="430115"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6"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7"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8" name="Group 38"/>
            <p:cNvGrpSpPr>
              <a:grpSpLocks/>
            </p:cNvGrpSpPr>
            <p:nvPr/>
          </p:nvGrpSpPr>
          <p:grpSpPr bwMode="auto">
            <a:xfrm>
              <a:off x="9648" y="-276"/>
              <a:ext cx="1404" cy="1470"/>
              <a:chOff x="6192" y="-276"/>
              <a:chExt cx="1404" cy="1470"/>
            </a:xfrm>
          </p:grpSpPr>
          <p:sp>
            <p:nvSpPr>
              <p:cNvPr id="430119"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0"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1"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22" name="Group 42"/>
          <p:cNvGrpSpPr>
            <a:grpSpLocks/>
          </p:cNvGrpSpPr>
          <p:nvPr/>
        </p:nvGrpSpPr>
        <p:grpSpPr bwMode="auto">
          <a:xfrm>
            <a:off x="9839325" y="-57150"/>
            <a:ext cx="4972050" cy="2333625"/>
            <a:chOff x="6146" y="-2208"/>
            <a:chExt cx="3132" cy="1470"/>
          </a:xfrm>
        </p:grpSpPr>
        <p:grpSp>
          <p:nvGrpSpPr>
            <p:cNvPr id="430123" name="Group 43"/>
            <p:cNvGrpSpPr>
              <a:grpSpLocks/>
            </p:cNvGrpSpPr>
            <p:nvPr/>
          </p:nvGrpSpPr>
          <p:grpSpPr bwMode="auto">
            <a:xfrm>
              <a:off x="6146" y="-2208"/>
              <a:ext cx="1404" cy="1470"/>
              <a:chOff x="6192" y="-276"/>
              <a:chExt cx="1404" cy="1470"/>
            </a:xfrm>
          </p:grpSpPr>
          <p:sp>
            <p:nvSpPr>
              <p:cNvPr id="430124" name="WordArt 44"/>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5" name="AutoShape 45"/>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6" name="AutoShape 46"/>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27" name="Group 47"/>
            <p:cNvGrpSpPr>
              <a:grpSpLocks/>
            </p:cNvGrpSpPr>
            <p:nvPr/>
          </p:nvGrpSpPr>
          <p:grpSpPr bwMode="auto">
            <a:xfrm>
              <a:off x="7874" y="-2208"/>
              <a:ext cx="1404" cy="1470"/>
              <a:chOff x="6192" y="-276"/>
              <a:chExt cx="1404" cy="1470"/>
            </a:xfrm>
          </p:grpSpPr>
          <p:sp>
            <p:nvSpPr>
              <p:cNvPr id="430128"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9"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0"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31" name="Group 51"/>
          <p:cNvGrpSpPr>
            <a:grpSpLocks/>
          </p:cNvGrpSpPr>
          <p:nvPr/>
        </p:nvGrpSpPr>
        <p:grpSpPr bwMode="auto">
          <a:xfrm>
            <a:off x="9836150" y="-57150"/>
            <a:ext cx="2228850" cy="2333625"/>
            <a:chOff x="6192" y="-276"/>
            <a:chExt cx="1404" cy="1470"/>
          </a:xfrm>
        </p:grpSpPr>
        <p:sp>
          <p:nvSpPr>
            <p:cNvPr id="430132"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33"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4"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430135" name="Picture 55" descr="begin">
            <a:hlinkClick r:id="" action="ppaction://macro?name=Begin_Round"/>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36" name="Group 56"/>
          <p:cNvGrpSpPr>
            <a:grpSpLocks/>
          </p:cNvGrpSpPr>
          <p:nvPr/>
        </p:nvGrpSpPr>
        <p:grpSpPr bwMode="auto">
          <a:xfrm>
            <a:off x="9688513" y="2801151"/>
            <a:ext cx="7472362" cy="4113198"/>
            <a:chOff x="-4707" y="1776"/>
            <a:chExt cx="4707" cy="2567"/>
          </a:xfrm>
        </p:grpSpPr>
        <p:sp>
          <p:nvSpPr>
            <p:cNvPr id="430137" name="Rectangle 57"/>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0138" name="Picture 5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30140" name="Rectangle 60"/>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1" name="AutoShape 61">
            <a:hlinkClick r:id="" action="ppaction://noaction" highlightClick="1">
              <a:snd r:embed="rId15" name="cheering1.wav"/>
            </a:hlinkClick>
          </p:cNvPr>
          <p:cNvSpPr>
            <a:spLocks noChangeArrowheads="1"/>
          </p:cNvSpPr>
          <p:nvPr/>
        </p:nvSpPr>
        <p:spPr bwMode="auto">
          <a:xfrm>
            <a:off x="7200900"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2" name="AutoShape 62">
            <a:hlinkClick r:id="" action="ppaction://noaction" highlightClick="1">
              <a:snd r:embed="rId16" name="tpirhorns.wav"/>
            </a:hlinkClick>
          </p:cNvPr>
          <p:cNvSpPr>
            <a:spLocks noChangeArrowheads="1"/>
          </p:cNvSpPr>
          <p:nvPr/>
        </p:nvSpPr>
        <p:spPr bwMode="auto">
          <a:xfrm>
            <a:off x="6777038"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3" name="AutoShape 63">
            <a:hlinkClick r:id="" action="ppaction://noaction" highlightClick="1" endSnd="1"/>
          </p:cNvPr>
          <p:cNvSpPr>
            <a:spLocks noChangeArrowheads="1"/>
          </p:cNvSpPr>
          <p:nvPr/>
        </p:nvSpPr>
        <p:spPr bwMode="auto">
          <a:xfrm>
            <a:off x="8016875" y="6324600"/>
            <a:ext cx="365125" cy="365125"/>
          </a:xfrm>
          <a:prstGeom prst="actionButtonSound">
            <a:avLst/>
          </a:prstGeom>
          <a:solidFill>
            <a:srgbClr val="F6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4" name="Text Box 64"/>
          <p:cNvSpPr txBox="1">
            <a:spLocks noChangeArrowheads="1"/>
          </p:cNvSpPr>
          <p:nvPr/>
        </p:nvSpPr>
        <p:spPr bwMode="auto">
          <a:xfrm>
            <a:off x="7156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0145" name="Text Box 65"/>
          <p:cNvSpPr txBox="1">
            <a:spLocks noChangeArrowheads="1"/>
          </p:cNvSpPr>
          <p:nvPr/>
        </p:nvSpPr>
        <p:spPr bwMode="auto">
          <a:xfrm>
            <a:off x="7948613" y="6643688"/>
            <a:ext cx="585787"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0146" name="Text Box 66"/>
          <p:cNvSpPr txBox="1">
            <a:spLocks noChangeArrowheads="1"/>
          </p:cNvSpPr>
          <p:nvPr/>
        </p:nvSpPr>
        <p:spPr bwMode="auto">
          <a:xfrm>
            <a:off x="6751638"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0147" name="AutoShape 67">
            <a:hlinkClick r:id="" action="ppaction://noaction" highlightClick="1">
              <a:snd r:embed="rId17" name="TV Theme -  Family Feud short.wav"/>
            </a:hlinkClick>
          </p:cNvPr>
          <p:cNvSpPr>
            <a:spLocks noChangeArrowheads="1"/>
          </p:cNvSpPr>
          <p:nvPr/>
        </p:nvSpPr>
        <p:spPr bwMode="auto">
          <a:xfrm>
            <a:off x="6396038"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8" name="Text Box 68"/>
          <p:cNvSpPr txBox="1">
            <a:spLocks noChangeArrowheads="1"/>
          </p:cNvSpPr>
          <p:nvPr/>
        </p:nvSpPr>
        <p:spPr bwMode="auto">
          <a:xfrm>
            <a:off x="6394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0149" name="AutoShape 69">
            <a:hlinkClick r:id="" action="ppaction://noaction" highlightClick="1">
              <a:snd r:embed="rId18" name="boo3.wav"/>
            </a:hlinkClick>
          </p:cNvPr>
          <p:cNvSpPr>
            <a:spLocks noChangeArrowheads="1"/>
          </p:cNvSpPr>
          <p:nvPr/>
        </p:nvSpPr>
        <p:spPr bwMode="auto">
          <a:xfrm>
            <a:off x="7581900"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50" name="Text Box 70"/>
          <p:cNvSpPr txBox="1">
            <a:spLocks noChangeArrowheads="1"/>
          </p:cNvSpPr>
          <p:nvPr/>
        </p:nvSpPr>
        <p:spPr bwMode="auto">
          <a:xfrm>
            <a:off x="7573963"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sp>
        <p:nvSpPr>
          <p:cNvPr id="430151" name="Text Box 71"/>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a:t>
            </a:r>
          </a:p>
        </p:txBody>
      </p:sp>
      <p:sp>
        <p:nvSpPr>
          <p:cNvPr id="430139" name="Rectangle 59"/>
          <p:cNvSpPr>
            <a:spLocks noChangeArrowheads="1"/>
          </p:cNvSpPr>
          <p:nvPr/>
        </p:nvSpPr>
        <p:spPr bwMode="auto">
          <a:xfrm>
            <a:off x="9688513" y="-1273962"/>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lgn="ctr" eaLnBrk="1" hangingPunct="1">
              <a:defRPr/>
            </a:pPr>
            <a:r>
              <a:rPr lang="en-US" altLang="en-US" sz="4800" b="1" dirty="0">
                <a:effectLst>
                  <a:outerShdw blurRad="38100" dist="38100" dir="2700000" algn="tl">
                    <a:srgbClr val="C0C0C0"/>
                  </a:outerShdw>
                </a:effectLst>
                <a:latin typeface="Tahoma" charset="0"/>
              </a:rPr>
              <a:t>What are some </a:t>
            </a:r>
          </a:p>
          <a:p>
            <a:pPr algn="ctr" eaLnBrk="1" hangingPunct="1">
              <a:defRPr/>
            </a:pPr>
            <a:r>
              <a:rPr lang="en-US" altLang="en-US" sz="4800" b="1" dirty="0">
                <a:effectLst>
                  <a:outerShdw blurRad="38100" dist="38100" dir="2700000" algn="tl">
                    <a:srgbClr val="C0C0C0"/>
                  </a:outerShdw>
                </a:effectLst>
                <a:latin typeface="Tahoma" charset="0"/>
              </a:rPr>
              <a:t>risky online </a:t>
            </a:r>
          </a:p>
          <a:p>
            <a:pPr algn="ctr" eaLnBrk="1" hangingPunct="1">
              <a:defRPr/>
            </a:pPr>
            <a:r>
              <a:rPr lang="en-US" altLang="en-US" sz="4800" b="1" dirty="0">
                <a:effectLst>
                  <a:outerShdw blurRad="38100" dist="38100" dir="2700000" algn="tl">
                    <a:srgbClr val="C0C0C0"/>
                  </a:outerShdw>
                </a:effectLst>
                <a:latin typeface="Tahoma" charset="0"/>
              </a:rPr>
              <a:t>behaviors?</a:t>
            </a:r>
          </a:p>
        </p:txBody>
      </p:sp>
      <p:sp>
        <p:nvSpPr>
          <p:cNvPr id="69" name="TextBox 68"/>
          <p:cNvSpPr txBox="1"/>
          <p:nvPr/>
        </p:nvSpPr>
        <p:spPr>
          <a:xfrm>
            <a:off x="19793" y="6601324"/>
            <a:ext cx="3034805" cy="246221"/>
          </a:xfrm>
          <a:prstGeom prst="rect">
            <a:avLst/>
          </a:prstGeom>
          <a:noFill/>
        </p:spPr>
        <p:txBody>
          <a:bodyPr wrap="none" rtlCol="0">
            <a:spAutoFit/>
          </a:body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3266516832"/>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955 L -0.96736 -0.19955 " pathEditMode="fixed" rAng="0" ptsTypes="AA">
                                      <p:cBhvr>
                                        <p:cTn id="6" dur="10" fill="hold"/>
                                        <p:tgtEl>
                                          <p:spTgt spid="430136"/>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0095"/>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009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0097"/>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0098"/>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009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00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008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008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008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0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009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0131"/>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0089"/>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0092"/>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0093"/>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0131"/>
                                        </p:tgtEl>
                                        <p:attrNameLst>
                                          <p:attrName>style.visibility</p:attrName>
                                        </p:attrNameLst>
                                      </p:cBhvr>
                                      <p:to>
                                        <p:strVal val="visible"/>
                                      </p:to>
                                    </p:set>
                                    <p:animEffect transition="in" filter="fade">
                                      <p:cBhvr>
                                        <p:cTn id="47" dur="200"/>
                                        <p:tgtEl>
                                          <p:spTgt spid="430131"/>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0131"/>
                                        </p:tgtEl>
                                      </p:cBhvr>
                                    </p:animEffect>
                                    <p:set>
                                      <p:cBhvr>
                                        <p:cTn id="51" dur="1" fill="hold">
                                          <p:stCondLst>
                                            <p:cond delay="199"/>
                                          </p:stCondLst>
                                        </p:cTn>
                                        <p:tgtEl>
                                          <p:spTgt spid="430131"/>
                                        </p:tgtEl>
                                        <p:attrNameLst>
                                          <p:attrName>style.visibility</p:attrName>
                                        </p:attrNameLst>
                                      </p:cBhvr>
                                      <p:to>
                                        <p:strVal val="hidden"/>
                                      </p:to>
                                    </p:set>
                                  </p:childTnLst>
                                </p:cTn>
                              </p:par>
                            </p:childTnLst>
                          </p:cTn>
                        </p:par>
                      </p:childTnLst>
                    </p:cTn>
                  </p:par>
                </p:childTnLst>
              </p:cTn>
              <p:nextCondLst>
                <p:cond evt="onClick" delay="0">
                  <p:tgtEl>
                    <p:spTgt spid="430092"/>
                  </p:tgtEl>
                </p:cond>
              </p:nextCondLst>
            </p:seq>
            <p:seq concurrent="1" nextAc="seek">
              <p:cTn id="52" restart="whenNotActive" fill="hold" evtFilter="cancelBubble" nodeType="interactiveSeq">
                <p:stCondLst>
                  <p:cond evt="onClick" delay="0">
                    <p:tgtEl>
                      <p:spTgt spid="43009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0122"/>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0090"/>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0093"/>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0094"/>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0122"/>
                                        </p:tgtEl>
                                        <p:attrNameLst>
                                          <p:attrName>style.visibility</p:attrName>
                                        </p:attrNameLst>
                                      </p:cBhvr>
                                      <p:to>
                                        <p:strVal val="visible"/>
                                      </p:to>
                                    </p:set>
                                    <p:animEffect transition="in" filter="fade">
                                      <p:cBhvr>
                                        <p:cTn id="65" dur="200"/>
                                        <p:tgtEl>
                                          <p:spTgt spid="430122"/>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0122"/>
                                        </p:tgtEl>
                                      </p:cBhvr>
                                    </p:animEffect>
                                    <p:set>
                                      <p:cBhvr>
                                        <p:cTn id="69" dur="1" fill="hold">
                                          <p:stCondLst>
                                            <p:cond delay="199"/>
                                          </p:stCondLst>
                                        </p:cTn>
                                        <p:tgtEl>
                                          <p:spTgt spid="430122"/>
                                        </p:tgtEl>
                                        <p:attrNameLst>
                                          <p:attrName>style.visibility</p:attrName>
                                        </p:attrNameLst>
                                      </p:cBhvr>
                                      <p:to>
                                        <p:strVal val="hidden"/>
                                      </p:to>
                                    </p:set>
                                  </p:childTnLst>
                                </p:cTn>
                              </p:par>
                            </p:childTnLst>
                          </p:cTn>
                        </p:par>
                      </p:childTnLst>
                    </p:cTn>
                  </p:par>
                </p:childTnLst>
              </p:cTn>
              <p:nextCondLst>
                <p:cond evt="onClick" delay="0">
                  <p:tgtEl>
                    <p:spTgt spid="430093"/>
                  </p:tgtEl>
                </p:cond>
              </p:nextCondLst>
            </p:seq>
            <p:seq concurrent="1" nextAc="seek">
              <p:cTn id="70" restart="whenNotActive" fill="hold" evtFilter="cancelBubble" nodeType="interactiveSeq">
                <p:stCondLst>
                  <p:cond evt="onClick" delay="0">
                    <p:tgtEl>
                      <p:spTgt spid="43009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0109"/>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0091"/>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0109"/>
                                        </p:tgtEl>
                                        <p:attrNameLst>
                                          <p:attrName>style.visibility</p:attrName>
                                        </p:attrNameLst>
                                      </p:cBhvr>
                                      <p:to>
                                        <p:strVal val="visible"/>
                                      </p:to>
                                    </p:set>
                                    <p:animEffect transition="in" filter="fade">
                                      <p:cBhvr>
                                        <p:cTn id="79" dur="200"/>
                                        <p:tgtEl>
                                          <p:spTgt spid="430109"/>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0109"/>
                                        </p:tgtEl>
                                      </p:cBhvr>
                                    </p:animEffect>
                                    <p:set>
                                      <p:cBhvr>
                                        <p:cTn id="83" dur="1" fill="hold">
                                          <p:stCondLst>
                                            <p:cond delay="199"/>
                                          </p:stCondLst>
                                        </p:cTn>
                                        <p:tgtEl>
                                          <p:spTgt spid="430109"/>
                                        </p:tgtEl>
                                        <p:attrNameLst>
                                          <p:attrName>style.visibility</p:attrName>
                                        </p:attrNameLst>
                                      </p:cBhvr>
                                      <p:to>
                                        <p:strVal val="hidden"/>
                                      </p:to>
                                    </p:set>
                                  </p:childTnLst>
                                </p:cTn>
                              </p:par>
                            </p:childTnLst>
                          </p:cTn>
                        </p:par>
                      </p:childTnLst>
                    </p:cTn>
                  </p:par>
                </p:childTnLst>
              </p:cTn>
              <p:nextCondLst>
                <p:cond evt="onClick" delay="0">
                  <p:tgtEl>
                    <p:spTgt spid="430094"/>
                  </p:tgtEl>
                </p:cond>
              </p:nextCondLst>
            </p:seq>
            <p:seq concurrent="1" nextAc="seek">
              <p:cTn id="84" restart="whenNotActive" fill="hold" evtFilter="cancelBubble" nodeType="interactiveSeq">
                <p:stCondLst>
                  <p:cond evt="onClick" delay="0">
                    <p:tgtEl>
                      <p:spTgt spid="43010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0101"/>
                                        </p:tgtEl>
                                      </p:cBhvr>
                                    </p:animEffect>
                                    <p:set>
                                      <p:cBhvr>
                                        <p:cTn id="89" dur="1" fill="hold">
                                          <p:stCondLst>
                                            <p:cond delay="299"/>
                                          </p:stCondLst>
                                        </p:cTn>
                                        <p:tgtEl>
                                          <p:spTgt spid="430101"/>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1"/>
                  </p:tgtEl>
                </p:cond>
              </p:nextCondLst>
            </p:seq>
            <p:seq concurrent="1" nextAc="seek">
              <p:cTn id="90" restart="whenNotActive" fill="hold" evtFilter="cancelBubble" nodeType="interactiveSeq">
                <p:stCondLst>
                  <p:cond evt="onClick" delay="0">
                    <p:tgtEl>
                      <p:spTgt spid="43010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0103"/>
                                        </p:tgtEl>
                                      </p:cBhvr>
                                    </p:animEffect>
                                    <p:set>
                                      <p:cBhvr>
                                        <p:cTn id="95" dur="1" fill="hold">
                                          <p:stCondLst>
                                            <p:cond delay="299"/>
                                          </p:stCondLst>
                                        </p:cTn>
                                        <p:tgtEl>
                                          <p:spTgt spid="430103"/>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3"/>
                  </p:tgtEl>
                </p:cond>
              </p:nextCondLst>
            </p:seq>
            <p:seq concurrent="1" nextAc="seek">
              <p:cTn id="96" restart="whenNotActive" fill="hold" evtFilter="cancelBubble" nodeType="interactiveSeq">
                <p:stCondLst>
                  <p:cond evt="onClick" delay="0">
                    <p:tgtEl>
                      <p:spTgt spid="430104"/>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0104"/>
                                        </p:tgtEl>
                                      </p:cBhvr>
                                    </p:animEffect>
                                    <p:set>
                                      <p:cBhvr>
                                        <p:cTn id="101" dur="1" fill="hold">
                                          <p:stCondLst>
                                            <p:cond delay="299"/>
                                          </p:stCondLst>
                                        </p:cTn>
                                        <p:tgtEl>
                                          <p:spTgt spid="430104"/>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4"/>
                  </p:tgtEl>
                </p:cond>
              </p:nextCondLst>
            </p:seq>
            <p:seq concurrent="1" nextAc="seek">
              <p:cTn id="102" restart="whenNotActive" fill="hold" evtFilter="cancelBubble" nodeType="interactiveSeq">
                <p:stCondLst>
                  <p:cond evt="onClick" delay="0">
                    <p:tgtEl>
                      <p:spTgt spid="43010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0105"/>
                                        </p:tgtEl>
                                      </p:cBhvr>
                                    </p:animEffect>
                                    <p:set>
                                      <p:cBhvr>
                                        <p:cTn id="107" dur="1" fill="hold">
                                          <p:stCondLst>
                                            <p:cond delay="299"/>
                                          </p:stCondLst>
                                        </p:cTn>
                                        <p:tgtEl>
                                          <p:spTgt spid="430105"/>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5"/>
                  </p:tgtEl>
                </p:cond>
              </p:nextCondLst>
            </p:seq>
            <p:seq concurrent="1" nextAc="seek">
              <p:cTn id="108" restart="whenNotActive" fill="hold" evtFilter="cancelBubble" nodeType="interactiveSeq">
                <p:stCondLst>
                  <p:cond evt="onClick" delay="0">
                    <p:tgtEl>
                      <p:spTgt spid="43010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400"/>
                                        <p:tgtEl>
                                          <p:spTgt spid="430106"/>
                                        </p:tgtEl>
                                      </p:cBhvr>
                                    </p:animEffect>
                                    <p:set>
                                      <p:cBhvr>
                                        <p:cTn id="113" dur="1" fill="hold">
                                          <p:stCondLst>
                                            <p:cond delay="399"/>
                                          </p:stCondLst>
                                        </p:cTn>
                                        <p:tgtEl>
                                          <p:spTgt spid="430106"/>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6"/>
                  </p:tgtEl>
                </p:cond>
              </p:nextCondLst>
            </p:seq>
            <p:seq concurrent="1" nextAc="seek">
              <p:cTn id="114" restart="whenNotActive" fill="hold" evtFilter="cancelBubble" nodeType="interactiveSeq">
                <p:stCondLst>
                  <p:cond evt="onClick" delay="0">
                    <p:tgtEl>
                      <p:spTgt spid="43010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300"/>
                                        <p:tgtEl>
                                          <p:spTgt spid="430107"/>
                                        </p:tgtEl>
                                      </p:cBhvr>
                                    </p:animEffect>
                                    <p:set>
                                      <p:cBhvr>
                                        <p:cTn id="119" dur="1" fill="hold">
                                          <p:stCondLst>
                                            <p:cond delay="299"/>
                                          </p:stCondLst>
                                        </p:cTn>
                                        <p:tgtEl>
                                          <p:spTgt spid="43010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7"/>
                  </p:tgtEl>
                </p:cond>
              </p:nextCondLst>
            </p:seq>
            <p:seq concurrent="1" nextAc="seek">
              <p:cTn id="120" restart="whenNotActive" fill="hold" evtFilter="cancelBubble" nodeType="interactiveSeq">
                <p:stCondLst>
                  <p:cond evt="onClick" delay="0">
                    <p:tgtEl>
                      <p:spTgt spid="43013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2" presetClass="path" presetSubtype="0" fill="hold" nodeType="clickEffect">
                                  <p:stCondLst>
                                    <p:cond delay="0"/>
                                  </p:stCondLst>
                                  <p:childTnLst>
                                    <p:animMotion origin="layout" path="M -0.97014 -0.19352 L -0.97014 -0.19352 " pathEditMode="fixed" rAng="0" ptsTypes="AA">
                                      <p:cBhvr>
                                        <p:cTn id="124" dur="10" fill="hold"/>
                                        <p:tgtEl>
                                          <p:spTgt spid="430101"/>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4 -0.19352 L -0.97014 -0.19352 " pathEditMode="fixed" rAng="0" ptsTypes="AA">
                                      <p:cBhvr>
                                        <p:cTn id="126" dur="10" fill="hold"/>
                                        <p:tgtEl>
                                          <p:spTgt spid="430107"/>
                                        </p:tgtEl>
                                        <p:attrNameLst>
                                          <p:attrName>ppt_x</p:attrName>
                                          <p:attrName>ppt_y</p:attrName>
                                        </p:attrNameLst>
                                      </p:cBhvr>
                                      <p:rCtr x="0" y="0"/>
                                    </p:animMotion>
                                  </p:childTnLst>
                                </p:cTn>
                              </p:par>
                              <p:par>
                                <p:cTn id="127" presetID="42" presetClass="path" presetSubtype="0" fill="hold" nodeType="withEffect">
                                  <p:stCondLst>
                                    <p:cond delay="0"/>
                                  </p:stCondLst>
                                  <p:childTnLst>
                                    <p:animMotion origin="layout" path="M -0.97014 -0.19353 L -0.97014 -0.19353 " pathEditMode="fixed" rAng="0" ptsTypes="AA">
                                      <p:cBhvr>
                                        <p:cTn id="128" dur="10" fill="hold"/>
                                        <p:tgtEl>
                                          <p:spTgt spid="430106"/>
                                        </p:tgtEl>
                                        <p:attrNameLst>
                                          <p:attrName>ppt_x</p:attrName>
                                          <p:attrName>ppt_y</p:attrName>
                                        </p:attrNameLst>
                                      </p:cBhvr>
                                      <p:rCtr x="0" y="0"/>
                                    </p:animMotion>
                                  </p:childTnLst>
                                </p:cTn>
                              </p:par>
                              <p:par>
                                <p:cTn id="129" presetID="42" presetClass="path" presetSubtype="0" fill="hold" nodeType="withEffect">
                                  <p:stCondLst>
                                    <p:cond delay="0"/>
                                  </p:stCondLst>
                                  <p:childTnLst>
                                    <p:animMotion origin="layout" path="M -0.97014 -0.19353 L -0.97014 -0.19353 " pathEditMode="fixed" rAng="0" ptsTypes="AA">
                                      <p:cBhvr>
                                        <p:cTn id="130" dur="10" fill="hold"/>
                                        <p:tgtEl>
                                          <p:spTgt spid="430105"/>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3 -0.19352 L -0.97013 -0.19352 " pathEditMode="fixed" rAng="0" ptsTypes="AA">
                                      <p:cBhvr>
                                        <p:cTn id="132" dur="10" fill="hold"/>
                                        <p:tgtEl>
                                          <p:spTgt spid="430104"/>
                                        </p:tgtEl>
                                        <p:attrNameLst>
                                          <p:attrName>ppt_x</p:attrName>
                                          <p:attrName>ppt_y</p:attrName>
                                        </p:attrNameLst>
                                      </p:cBhvr>
                                      <p:rCtr x="0" y="0"/>
                                    </p:animMotion>
                                  </p:childTnLst>
                                </p:cTn>
                              </p:par>
                              <p:par>
                                <p:cTn id="133" presetID="42" presetClass="path" presetSubtype="0" fill="hold" nodeType="withEffect">
                                  <p:stCondLst>
                                    <p:cond delay="0"/>
                                  </p:stCondLst>
                                  <p:childTnLst>
                                    <p:animMotion origin="layout" path="M -0.97013 -0.19352 L -0.97013 -0.19352 " pathEditMode="fixed" rAng="0" ptsTypes="AA">
                                      <p:cBhvr>
                                        <p:cTn id="134" dur="10" fill="hold"/>
                                        <p:tgtEl>
                                          <p:spTgt spid="430103"/>
                                        </p:tgtEl>
                                        <p:attrNameLst>
                                          <p:attrName>ppt_x</p:attrName>
                                          <p:attrName>ppt_y</p:attrName>
                                        </p:attrNameLst>
                                      </p:cBhvr>
                                      <p:rCtr x="0" y="0"/>
                                    </p:animMotion>
                                  </p:childTnLst>
                                </p:cTn>
                              </p:par>
                              <p:par>
                                <p:cTn id="135" presetID="42" presetClass="path" presetSubtype="0" fill="hold" grpId="1" nodeType="withEffect">
                                  <p:stCondLst>
                                    <p:cond delay="0"/>
                                  </p:stCondLst>
                                  <p:iterate type="lt">
                                    <p:tmPct val="0"/>
                                  </p:iterate>
                                  <p:childTnLst>
                                    <p:animMotion origin="layout" path="M -0.96736 0.39838 L -0.96736 0.39838 " pathEditMode="fixed" rAng="0" ptsTypes="AA">
                                      <p:cBhvr>
                                        <p:cTn id="136" dur="10" fill="hold"/>
                                        <p:tgtEl>
                                          <p:spTgt spid="430139">
                                            <p:bg/>
                                          </p:spTgt>
                                        </p:tgtEl>
                                        <p:attrNameLst>
                                          <p:attrName>ppt_x</p:attrName>
                                          <p:attrName>ppt_y</p:attrName>
                                        </p:attrNameLst>
                                      </p:cBhvr>
                                      <p:rCtr x="0" y="0"/>
                                    </p:animMotion>
                                  </p:childTnLst>
                                </p:cTn>
                              </p:par>
                              <p:par>
                                <p:cTn id="137" presetID="42" presetClass="path" presetSubtype="0" fill="hold" grpId="1" nodeType="withEffect">
                                  <p:stCondLst>
                                    <p:cond delay="0"/>
                                  </p:stCondLst>
                                  <p:iterate type="lt">
                                    <p:tmPct val="0"/>
                                  </p:iterate>
                                  <p:childTnLst>
                                    <p:animMotion origin="layout" path="M -0.96476 0.25139 L -0.96476 0.25139 " pathEditMode="fixed" rAng="0" ptsTypes="AA">
                                      <p:cBhvr>
                                        <p:cTn id="138" dur="10" fill="hold"/>
                                        <p:tgtEl>
                                          <p:spTgt spid="430139">
                                            <p:txEl>
                                              <p:pRg st="0" end="0"/>
                                            </p:txEl>
                                          </p:spTgt>
                                        </p:tgtEl>
                                        <p:attrNameLst>
                                          <p:attrName>ppt_x</p:attrName>
                                          <p:attrName>ppt_y</p:attrName>
                                        </p:attrNameLst>
                                      </p:cBhvr>
                                      <p:rCtr x="0" y="0"/>
                                    </p:animMotion>
                                  </p:childTnLst>
                                </p:cTn>
                              </p:par>
                              <p:par>
                                <p:cTn id="139" presetID="42" presetClass="path" presetSubtype="0" fill="hold" grpId="1" nodeType="withEffect">
                                  <p:stCondLst>
                                    <p:cond delay="0"/>
                                  </p:stCondLst>
                                  <p:iterate type="lt">
                                    <p:tmPct val="0"/>
                                  </p:iterate>
                                  <p:childTnLst>
                                    <p:animMotion origin="layout" path="M -0.96476 0.25139 L -0.96476 0.25139 " pathEditMode="fixed" rAng="0" ptsTypes="AA">
                                      <p:cBhvr>
                                        <p:cTn id="140" dur="10" fill="hold"/>
                                        <p:tgtEl>
                                          <p:spTgt spid="430139">
                                            <p:txEl>
                                              <p:pRg st="1" end="1"/>
                                            </p:txEl>
                                          </p:spTgt>
                                        </p:tgtEl>
                                        <p:attrNameLst>
                                          <p:attrName>ppt_x</p:attrName>
                                          <p:attrName>ppt_y</p:attrName>
                                        </p:attrNameLst>
                                      </p:cBhvr>
                                      <p:rCtr x="0" y="0"/>
                                    </p:animMotion>
                                  </p:childTnLst>
                                </p:cTn>
                              </p:par>
                              <p:par>
                                <p:cTn id="141" presetID="42" presetClass="path" presetSubtype="0" fill="hold" grpId="1" nodeType="withEffect">
                                  <p:stCondLst>
                                    <p:cond delay="0"/>
                                  </p:stCondLst>
                                  <p:iterate type="lt">
                                    <p:tmPct val="0"/>
                                  </p:iterate>
                                  <p:childTnLst>
                                    <p:animMotion origin="layout" path="M -0.96476 0.25139 L -0.96476 0.25139 " pathEditMode="fixed" rAng="0" ptsTypes="AA">
                                      <p:cBhvr>
                                        <p:cTn id="142" dur="10" fill="hold"/>
                                        <p:tgtEl>
                                          <p:spTgt spid="430139">
                                            <p:txEl>
                                              <p:pRg st="2" end="2"/>
                                            </p:txEl>
                                          </p:spTgt>
                                        </p:tgtEl>
                                        <p:attrNameLst>
                                          <p:attrName>ppt_x</p:attrName>
                                          <p:attrName>ppt_y</p:attrName>
                                        </p:attrNameLst>
                                      </p:cBhvr>
                                      <p:rCtr x="0" y="0"/>
                                    </p:animMotion>
                                  </p:childTnLst>
                                </p:cTn>
                              </p:par>
                              <p:par>
                                <p:cTn id="143" presetID="1" presetClass="exit" presetSubtype="0" fill="hold" grpId="2" nodeType="withEffect">
                                  <p:stCondLst>
                                    <p:cond delay="0"/>
                                  </p:stCondLst>
                                  <p:childTnLst>
                                    <p:set>
                                      <p:cBhvr>
                                        <p:cTn id="144" dur="1" fill="hold">
                                          <p:stCondLst>
                                            <p:cond delay="0"/>
                                          </p:stCondLst>
                                        </p:cTn>
                                        <p:tgtEl>
                                          <p:spTgt spid="430139">
                                            <p:txEl>
                                              <p:pRg st="0" end="0"/>
                                            </p:txEl>
                                          </p:spTgt>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430139">
                                            <p:txEl>
                                              <p:pRg st="1" end="1"/>
                                            </p:txEl>
                                          </p:spTgt>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430139">
                                            <p:txEl>
                                              <p:pRg st="2" end="2"/>
                                            </p:txEl>
                                          </p:spTgt>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430139">
                                            <p:bg/>
                                          </p:spTgt>
                                        </p:tgtEl>
                                        <p:attrNameLst>
                                          <p:attrName>style.visibility</p:attrName>
                                        </p:attrNameLst>
                                      </p:cBhvr>
                                      <p:to>
                                        <p:strVal val="hidden"/>
                                      </p:to>
                                    </p:set>
                                  </p:childTnLst>
                                </p:cTn>
                              </p:par>
                            </p:childTnLst>
                          </p:cTn>
                        </p:par>
                        <p:par>
                          <p:cTn id="151" fill="hold" nodeType="afterGroup">
                            <p:stCondLst>
                              <p:cond delay="10"/>
                            </p:stCondLst>
                            <p:childTnLst>
                              <p:par>
                                <p:cTn id="152" presetID="12" presetClass="exit" presetSubtype="1" fill="hold" nodeType="afterEffect">
                                  <p:stCondLst>
                                    <p:cond delay="0"/>
                                  </p:stCondLst>
                                  <p:childTnLst>
                                    <p:animEffect transition="out" filter="slide(fromTop)">
                                      <p:cBhvr>
                                        <p:cTn id="153" dur="1000"/>
                                        <p:tgtEl>
                                          <p:spTgt spid="430136"/>
                                        </p:tgtEl>
                                      </p:cBhvr>
                                    </p:animEffect>
                                    <p:set>
                                      <p:cBhvr>
                                        <p:cTn id="154" dur="1" fill="hold">
                                          <p:stCondLst>
                                            <p:cond delay="999"/>
                                          </p:stCondLst>
                                        </p:cTn>
                                        <p:tgtEl>
                                          <p:spTgt spid="430136"/>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430135"/>
                                        </p:tgtEl>
                                      </p:cBhvr>
                                    </p:animEffect>
                                    <p:set>
                                      <p:cBhvr>
                                        <p:cTn id="157" dur="1" fill="hold">
                                          <p:stCondLst>
                                            <p:cond delay="499"/>
                                          </p:stCondLst>
                                        </p:cTn>
                                        <p:tgtEl>
                                          <p:spTgt spid="430135"/>
                                        </p:tgtEl>
                                        <p:attrNameLst>
                                          <p:attrName>style.visibility</p:attrName>
                                        </p:attrNameLst>
                                      </p:cBhvr>
                                      <p:to>
                                        <p:strVal val="hidden"/>
                                      </p:to>
                                    </p:set>
                                  </p:childTnLst>
                                </p:cTn>
                              </p:par>
                            </p:childTnLst>
                          </p:cTn>
                        </p:par>
                        <p:par>
                          <p:cTn id="158" fill="hold" nodeType="afterGroup">
                            <p:stCondLst>
                              <p:cond delay="1010"/>
                            </p:stCondLst>
                            <p:childTnLst>
                              <p:par>
                                <p:cTn id="159" presetID="10" presetClass="entr" presetSubtype="0" fill="hold" grpId="5" nodeType="afterEffect">
                                  <p:stCondLst>
                                    <p:cond delay="490"/>
                                  </p:stCondLst>
                                  <p:childTnLst>
                                    <p:set>
                                      <p:cBhvr>
                                        <p:cTn id="160" dur="1" fill="hold">
                                          <p:stCondLst>
                                            <p:cond delay="0"/>
                                          </p:stCondLst>
                                        </p:cTn>
                                        <p:tgtEl>
                                          <p:spTgt spid="430139">
                                            <p:bg/>
                                          </p:spTgt>
                                        </p:tgtEl>
                                        <p:attrNameLst>
                                          <p:attrName>style.visibility</p:attrName>
                                        </p:attrNameLst>
                                      </p:cBhvr>
                                      <p:to>
                                        <p:strVal val="visible"/>
                                      </p:to>
                                    </p:set>
                                    <p:animEffect transition="in" filter="fade">
                                      <p:cBhvr>
                                        <p:cTn id="161" dur="500"/>
                                        <p:tgtEl>
                                          <p:spTgt spid="430139">
                                            <p:bg/>
                                          </p:spTgt>
                                        </p:tgtEl>
                                      </p:cBhvr>
                                    </p:animEffect>
                                  </p:childTnLst>
                                </p:cTn>
                              </p:par>
                            </p:childTnLst>
                          </p:cTn>
                        </p:par>
                        <p:par>
                          <p:cTn id="162" fill="hold" nodeType="afterGroup">
                            <p:stCondLst>
                              <p:cond delay="2000"/>
                            </p:stCondLst>
                            <p:childTnLst>
                              <p:par>
                                <p:cTn id="163" presetID="10" presetClass="entr" presetSubtype="0" fill="hold" grpId="4" nodeType="afterEffect">
                                  <p:stCondLst>
                                    <p:cond delay="0"/>
                                  </p:stCondLst>
                                  <p:iterate type="lt">
                                    <p:tmPct val="0"/>
                                  </p:iterate>
                                  <p:childTnLst>
                                    <p:set>
                                      <p:cBhvr>
                                        <p:cTn id="164" dur="1" fill="hold">
                                          <p:stCondLst>
                                            <p:cond delay="0"/>
                                          </p:stCondLst>
                                        </p:cTn>
                                        <p:tgtEl>
                                          <p:spTgt spid="430139">
                                            <p:txEl>
                                              <p:pRg st="0" end="0"/>
                                            </p:txEl>
                                          </p:spTgt>
                                        </p:tgtEl>
                                        <p:attrNameLst>
                                          <p:attrName>style.visibility</p:attrName>
                                        </p:attrNameLst>
                                      </p:cBhvr>
                                      <p:to>
                                        <p:strVal val="visible"/>
                                      </p:to>
                                    </p:set>
                                    <p:animEffect transition="in" filter="fade">
                                      <p:cBhvr>
                                        <p:cTn id="165" dur="500"/>
                                        <p:tgtEl>
                                          <p:spTgt spid="430139">
                                            <p:txEl>
                                              <p:pRg st="0" end="0"/>
                                            </p:txEl>
                                          </p:spTgt>
                                        </p:tgtEl>
                                      </p:cBhvr>
                                    </p:animEffect>
                                  </p:childTnLst>
                                </p:cTn>
                              </p:par>
                            </p:childTnLst>
                          </p:cTn>
                        </p:par>
                        <p:par>
                          <p:cTn id="166" fill="hold">
                            <p:stCondLst>
                              <p:cond delay="2500"/>
                            </p:stCondLst>
                            <p:childTnLst>
                              <p:par>
                                <p:cTn id="167" presetID="10" presetClass="entr" presetSubtype="0" fill="hold" grpId="4" nodeType="afterEffect">
                                  <p:stCondLst>
                                    <p:cond delay="0"/>
                                  </p:stCondLst>
                                  <p:iterate type="lt">
                                    <p:tmPct val="0"/>
                                  </p:iterate>
                                  <p:childTnLst>
                                    <p:set>
                                      <p:cBhvr>
                                        <p:cTn id="168" dur="1" fill="hold">
                                          <p:stCondLst>
                                            <p:cond delay="0"/>
                                          </p:stCondLst>
                                        </p:cTn>
                                        <p:tgtEl>
                                          <p:spTgt spid="430139">
                                            <p:txEl>
                                              <p:pRg st="1" end="1"/>
                                            </p:txEl>
                                          </p:spTgt>
                                        </p:tgtEl>
                                        <p:attrNameLst>
                                          <p:attrName>style.visibility</p:attrName>
                                        </p:attrNameLst>
                                      </p:cBhvr>
                                      <p:to>
                                        <p:strVal val="visible"/>
                                      </p:to>
                                    </p:set>
                                    <p:animEffect transition="in" filter="fade">
                                      <p:cBhvr>
                                        <p:cTn id="169" dur="500"/>
                                        <p:tgtEl>
                                          <p:spTgt spid="430139">
                                            <p:txEl>
                                              <p:pRg st="1" end="1"/>
                                            </p:txEl>
                                          </p:spTgt>
                                        </p:tgtEl>
                                      </p:cBhvr>
                                    </p:animEffect>
                                  </p:childTnLst>
                                </p:cTn>
                              </p:par>
                            </p:childTnLst>
                          </p:cTn>
                        </p:par>
                        <p:par>
                          <p:cTn id="170" fill="hold">
                            <p:stCondLst>
                              <p:cond delay="3000"/>
                            </p:stCondLst>
                            <p:childTnLst>
                              <p:par>
                                <p:cTn id="171" presetID="10" presetClass="entr" presetSubtype="0" fill="hold" grpId="4" nodeType="afterEffect">
                                  <p:stCondLst>
                                    <p:cond delay="0"/>
                                  </p:stCondLst>
                                  <p:iterate type="lt">
                                    <p:tmPct val="0"/>
                                  </p:iterate>
                                  <p:childTnLst>
                                    <p:set>
                                      <p:cBhvr>
                                        <p:cTn id="172" dur="1" fill="hold">
                                          <p:stCondLst>
                                            <p:cond delay="0"/>
                                          </p:stCondLst>
                                        </p:cTn>
                                        <p:tgtEl>
                                          <p:spTgt spid="430139">
                                            <p:txEl>
                                              <p:pRg st="2" end="2"/>
                                            </p:txEl>
                                          </p:spTgt>
                                        </p:tgtEl>
                                        <p:attrNameLst>
                                          <p:attrName>style.visibility</p:attrName>
                                        </p:attrNameLst>
                                      </p:cBhvr>
                                      <p:to>
                                        <p:strVal val="visible"/>
                                      </p:to>
                                    </p:set>
                                    <p:animEffect transition="in" filter="fade">
                                      <p:cBhvr>
                                        <p:cTn id="173" dur="500"/>
                                        <p:tgtEl>
                                          <p:spTgt spid="430139">
                                            <p:txEl>
                                              <p:pRg st="2" end="2"/>
                                            </p:txEl>
                                          </p:spTgt>
                                        </p:tgtEl>
                                      </p:cBhvr>
                                    </p:animEffect>
                                  </p:childTnLst>
                                </p:cTn>
                              </p:par>
                            </p:childTnLst>
                          </p:cTn>
                        </p:par>
                        <p:par>
                          <p:cTn id="174" fill="hold" nodeType="afterGroup">
                            <p:stCondLst>
                              <p:cond delay="3500"/>
                            </p:stCondLst>
                            <p:childTnLst>
                              <p:par>
                                <p:cTn id="175" presetID="27" presetClass="entr" presetSubtype="0" fill="hold" grpId="3" nodeType="afterEffect">
                                  <p:stCondLst>
                                    <p:cond delay="0"/>
                                  </p:stCondLst>
                                  <p:iterate type="lt">
                                    <p:tmPct val="50000"/>
                                  </p:iterate>
                                  <p:childTnLst>
                                    <p:set>
                                      <p:cBhvr>
                                        <p:cTn id="176" dur="1" fill="hold">
                                          <p:stCondLst>
                                            <p:cond delay="0"/>
                                          </p:stCondLst>
                                        </p:cTn>
                                        <p:tgtEl>
                                          <p:spTgt spid="430139">
                                            <p:txEl>
                                              <p:pRg st="0" end="0"/>
                                            </p:txEl>
                                          </p:spTgt>
                                        </p:tgtEl>
                                        <p:attrNameLst>
                                          <p:attrName>style.visibility</p:attrName>
                                        </p:attrNameLst>
                                      </p:cBhvr>
                                      <p:to>
                                        <p:strVal val="visible"/>
                                      </p:to>
                                    </p:set>
                                    <p:anim calcmode="discrete" valueType="clr">
                                      <p:cBhvr override="childStyle">
                                        <p:cTn id="177" dur="80"/>
                                        <p:tgtEl>
                                          <p:spTgt spid="430139">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78" dur="80"/>
                                        <p:tgtEl>
                                          <p:spTgt spid="430139">
                                            <p:txEl>
                                              <p:pRg st="0" end="0"/>
                                            </p:txEl>
                                          </p:spTgt>
                                        </p:tgtEl>
                                        <p:attrNameLst>
                                          <p:attrName>fillcolor</p:attrName>
                                        </p:attrNameLst>
                                      </p:cBhvr>
                                      <p:tavLst>
                                        <p:tav tm="0">
                                          <p:val>
                                            <p:clrVal>
                                              <a:schemeClr val="accent2"/>
                                            </p:clrVal>
                                          </p:val>
                                        </p:tav>
                                        <p:tav tm="50000">
                                          <p:val>
                                            <p:clrVal>
                                              <a:schemeClr val="hlink"/>
                                            </p:clrVal>
                                          </p:val>
                                        </p:tav>
                                      </p:tavLst>
                                    </p:anim>
                                    <p:set>
                                      <p:cBhvr>
                                        <p:cTn id="179" dur="80"/>
                                        <p:tgtEl>
                                          <p:spTgt spid="430139">
                                            <p:txEl>
                                              <p:pRg st="0" end="0"/>
                                            </p:txEl>
                                          </p:spTgt>
                                        </p:tgtEl>
                                        <p:attrNameLst>
                                          <p:attrName>fill.type</p:attrName>
                                        </p:attrNameLst>
                                      </p:cBhvr>
                                      <p:to>
                                        <p:strVal val="solid"/>
                                      </p:to>
                                    </p:set>
                                  </p:childTnLst>
                                </p:cTn>
                              </p:par>
                            </p:childTnLst>
                          </p:cTn>
                        </p:par>
                        <p:par>
                          <p:cTn id="180" fill="hold">
                            <p:stCondLst>
                              <p:cond delay="3980"/>
                            </p:stCondLst>
                            <p:childTnLst>
                              <p:par>
                                <p:cTn id="181" presetID="27" presetClass="entr" presetSubtype="0" fill="hold" grpId="3" nodeType="afterEffect">
                                  <p:stCondLst>
                                    <p:cond delay="0"/>
                                  </p:stCondLst>
                                  <p:iterate type="lt">
                                    <p:tmPct val="50000"/>
                                  </p:iterate>
                                  <p:childTnLst>
                                    <p:set>
                                      <p:cBhvr>
                                        <p:cTn id="182" dur="1" fill="hold">
                                          <p:stCondLst>
                                            <p:cond delay="0"/>
                                          </p:stCondLst>
                                        </p:cTn>
                                        <p:tgtEl>
                                          <p:spTgt spid="430139">
                                            <p:txEl>
                                              <p:pRg st="1" end="1"/>
                                            </p:txEl>
                                          </p:spTgt>
                                        </p:tgtEl>
                                        <p:attrNameLst>
                                          <p:attrName>style.visibility</p:attrName>
                                        </p:attrNameLst>
                                      </p:cBhvr>
                                      <p:to>
                                        <p:strVal val="visible"/>
                                      </p:to>
                                    </p:set>
                                    <p:anim calcmode="discrete" valueType="clr">
                                      <p:cBhvr override="childStyle">
                                        <p:cTn id="183" dur="80"/>
                                        <p:tgtEl>
                                          <p:spTgt spid="430139">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84" dur="80"/>
                                        <p:tgtEl>
                                          <p:spTgt spid="430139">
                                            <p:txEl>
                                              <p:pRg st="1" end="1"/>
                                            </p:txEl>
                                          </p:spTgt>
                                        </p:tgtEl>
                                        <p:attrNameLst>
                                          <p:attrName>fillcolor</p:attrName>
                                        </p:attrNameLst>
                                      </p:cBhvr>
                                      <p:tavLst>
                                        <p:tav tm="0">
                                          <p:val>
                                            <p:clrVal>
                                              <a:schemeClr val="accent2"/>
                                            </p:clrVal>
                                          </p:val>
                                        </p:tav>
                                        <p:tav tm="50000">
                                          <p:val>
                                            <p:clrVal>
                                              <a:schemeClr val="hlink"/>
                                            </p:clrVal>
                                          </p:val>
                                        </p:tav>
                                      </p:tavLst>
                                    </p:anim>
                                    <p:set>
                                      <p:cBhvr>
                                        <p:cTn id="185" dur="80"/>
                                        <p:tgtEl>
                                          <p:spTgt spid="430139">
                                            <p:txEl>
                                              <p:pRg st="1" end="1"/>
                                            </p:txEl>
                                          </p:spTgt>
                                        </p:tgtEl>
                                        <p:attrNameLst>
                                          <p:attrName>fill.type</p:attrName>
                                        </p:attrNameLst>
                                      </p:cBhvr>
                                      <p:to>
                                        <p:strVal val="solid"/>
                                      </p:to>
                                    </p:set>
                                  </p:childTnLst>
                                </p:cTn>
                              </p:par>
                            </p:childTnLst>
                          </p:cTn>
                        </p:par>
                        <p:par>
                          <p:cTn id="186" fill="hold">
                            <p:stCondLst>
                              <p:cond delay="4460"/>
                            </p:stCondLst>
                            <p:childTnLst>
                              <p:par>
                                <p:cTn id="187" presetID="27" presetClass="entr" presetSubtype="0" fill="hold" grpId="3" nodeType="afterEffect">
                                  <p:stCondLst>
                                    <p:cond delay="0"/>
                                  </p:stCondLst>
                                  <p:iterate type="lt">
                                    <p:tmPct val="50000"/>
                                  </p:iterate>
                                  <p:childTnLst>
                                    <p:set>
                                      <p:cBhvr>
                                        <p:cTn id="188" dur="1" fill="hold">
                                          <p:stCondLst>
                                            <p:cond delay="0"/>
                                          </p:stCondLst>
                                        </p:cTn>
                                        <p:tgtEl>
                                          <p:spTgt spid="430139">
                                            <p:txEl>
                                              <p:pRg st="2" end="2"/>
                                            </p:txEl>
                                          </p:spTgt>
                                        </p:tgtEl>
                                        <p:attrNameLst>
                                          <p:attrName>style.visibility</p:attrName>
                                        </p:attrNameLst>
                                      </p:cBhvr>
                                      <p:to>
                                        <p:strVal val="visible"/>
                                      </p:to>
                                    </p:set>
                                    <p:anim calcmode="discrete" valueType="clr">
                                      <p:cBhvr override="childStyle">
                                        <p:cTn id="189" dur="80"/>
                                        <p:tgtEl>
                                          <p:spTgt spid="430139">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90" dur="80"/>
                                        <p:tgtEl>
                                          <p:spTgt spid="430139">
                                            <p:txEl>
                                              <p:pRg st="2" end="2"/>
                                            </p:txEl>
                                          </p:spTgt>
                                        </p:tgtEl>
                                        <p:attrNameLst>
                                          <p:attrName>fillcolor</p:attrName>
                                        </p:attrNameLst>
                                      </p:cBhvr>
                                      <p:tavLst>
                                        <p:tav tm="0">
                                          <p:val>
                                            <p:clrVal>
                                              <a:schemeClr val="accent2"/>
                                            </p:clrVal>
                                          </p:val>
                                        </p:tav>
                                        <p:tav tm="50000">
                                          <p:val>
                                            <p:clrVal>
                                              <a:schemeClr val="hlink"/>
                                            </p:clrVal>
                                          </p:val>
                                        </p:tav>
                                      </p:tavLst>
                                    </p:anim>
                                    <p:set>
                                      <p:cBhvr>
                                        <p:cTn id="191" dur="80"/>
                                        <p:tgtEl>
                                          <p:spTgt spid="430139">
                                            <p:txEl>
                                              <p:pRg st="2" end="2"/>
                                            </p:txEl>
                                          </p:spTgt>
                                        </p:tgtEl>
                                        <p:attrNameLst>
                                          <p:attrName>fill.type</p:attrName>
                                        </p:attrNameLst>
                                      </p:cBhvr>
                                      <p:to>
                                        <p:strVal val="solid"/>
                                      </p:to>
                                    </p:set>
                                  </p:childTnLst>
                                </p:cTn>
                              </p:par>
                            </p:childTnLst>
                          </p:cTn>
                        </p:par>
                        <p:par>
                          <p:cTn id="192" fill="hold" nodeType="afterGroup">
                            <p:stCondLst>
                              <p:cond delay="4900"/>
                            </p:stCondLst>
                            <p:childTnLst>
                              <p:par>
                                <p:cTn id="193" presetID="10" presetClass="exit" presetSubtype="0" fill="hold" grpId="0" nodeType="afterEffect">
                                  <p:stCondLst>
                                    <p:cond delay="3040"/>
                                  </p:stCondLst>
                                  <p:iterate type="lt">
                                    <p:tmPct val="0"/>
                                  </p:iterate>
                                  <p:childTnLst>
                                    <p:animEffect transition="out" filter="fade">
                                      <p:cBhvr>
                                        <p:cTn id="194" dur="500"/>
                                        <p:tgtEl>
                                          <p:spTgt spid="430139">
                                            <p:txEl>
                                              <p:pRg st="0" end="0"/>
                                            </p:txEl>
                                          </p:spTgt>
                                        </p:tgtEl>
                                      </p:cBhvr>
                                    </p:animEffect>
                                    <p:set>
                                      <p:cBhvr>
                                        <p:cTn id="195" dur="1" fill="hold">
                                          <p:stCondLst>
                                            <p:cond delay="499"/>
                                          </p:stCondLst>
                                        </p:cTn>
                                        <p:tgtEl>
                                          <p:spTgt spid="430139">
                                            <p:txEl>
                                              <p:pRg st="0" end="0"/>
                                            </p:txEl>
                                          </p:spTgt>
                                        </p:tgtEl>
                                        <p:attrNameLst>
                                          <p:attrName>style.visibility</p:attrName>
                                        </p:attrNameLst>
                                      </p:cBhvr>
                                      <p:to>
                                        <p:strVal val="hidden"/>
                                      </p:to>
                                    </p:set>
                                  </p:childTnLst>
                                </p:cTn>
                              </p:par>
                            </p:childTnLst>
                          </p:cTn>
                        </p:par>
                        <p:par>
                          <p:cTn id="196" fill="hold">
                            <p:stCondLst>
                              <p:cond delay="8440"/>
                            </p:stCondLst>
                            <p:childTnLst>
                              <p:par>
                                <p:cTn id="197" presetID="10" presetClass="exit" presetSubtype="0" fill="hold" grpId="0" nodeType="afterEffect">
                                  <p:stCondLst>
                                    <p:cond delay="3040"/>
                                  </p:stCondLst>
                                  <p:iterate type="lt">
                                    <p:tmPct val="0"/>
                                  </p:iterate>
                                  <p:childTnLst>
                                    <p:animEffect transition="out" filter="fade">
                                      <p:cBhvr>
                                        <p:cTn id="198" dur="500"/>
                                        <p:tgtEl>
                                          <p:spTgt spid="430139">
                                            <p:txEl>
                                              <p:pRg st="1" end="1"/>
                                            </p:txEl>
                                          </p:spTgt>
                                        </p:tgtEl>
                                      </p:cBhvr>
                                    </p:animEffect>
                                    <p:set>
                                      <p:cBhvr>
                                        <p:cTn id="199" dur="1" fill="hold">
                                          <p:stCondLst>
                                            <p:cond delay="499"/>
                                          </p:stCondLst>
                                        </p:cTn>
                                        <p:tgtEl>
                                          <p:spTgt spid="430139">
                                            <p:txEl>
                                              <p:pRg st="1" end="1"/>
                                            </p:txEl>
                                          </p:spTgt>
                                        </p:tgtEl>
                                        <p:attrNameLst>
                                          <p:attrName>style.visibility</p:attrName>
                                        </p:attrNameLst>
                                      </p:cBhvr>
                                      <p:to>
                                        <p:strVal val="hidden"/>
                                      </p:to>
                                    </p:set>
                                  </p:childTnLst>
                                </p:cTn>
                              </p:par>
                            </p:childTnLst>
                          </p:cTn>
                        </p:par>
                        <p:par>
                          <p:cTn id="200" fill="hold">
                            <p:stCondLst>
                              <p:cond delay="11980"/>
                            </p:stCondLst>
                            <p:childTnLst>
                              <p:par>
                                <p:cTn id="201" presetID="10" presetClass="exit" presetSubtype="0" fill="hold" grpId="0" nodeType="afterEffect">
                                  <p:stCondLst>
                                    <p:cond delay="3040"/>
                                  </p:stCondLst>
                                  <p:iterate type="lt">
                                    <p:tmPct val="0"/>
                                  </p:iterate>
                                  <p:childTnLst>
                                    <p:animEffect transition="out" filter="fade">
                                      <p:cBhvr>
                                        <p:cTn id="202" dur="500"/>
                                        <p:tgtEl>
                                          <p:spTgt spid="430139">
                                            <p:txEl>
                                              <p:pRg st="2" end="2"/>
                                            </p:txEl>
                                          </p:spTgt>
                                        </p:tgtEl>
                                      </p:cBhvr>
                                    </p:animEffect>
                                    <p:set>
                                      <p:cBhvr>
                                        <p:cTn id="203" dur="1" fill="hold">
                                          <p:stCondLst>
                                            <p:cond delay="499"/>
                                          </p:stCondLst>
                                        </p:cTn>
                                        <p:tgtEl>
                                          <p:spTgt spid="430139">
                                            <p:txEl>
                                              <p:pRg st="2" end="2"/>
                                            </p:txEl>
                                          </p:spTgt>
                                        </p:tgtEl>
                                        <p:attrNameLst>
                                          <p:attrName>style.visibility</p:attrName>
                                        </p:attrNameLst>
                                      </p:cBhvr>
                                      <p:to>
                                        <p:strVal val="hidden"/>
                                      </p:to>
                                    </p:set>
                                  </p:childTnLst>
                                </p:cTn>
                              </p:par>
                              <p:par>
                                <p:cTn id="204" presetID="10" presetClass="exit" presetSubtype="0" fill="hold" grpId="0" nodeType="withEffect">
                                  <p:stCondLst>
                                    <p:cond delay="3040"/>
                                  </p:stCondLst>
                                  <p:iterate type="lt">
                                    <p:tmPct val="0"/>
                                  </p:iterate>
                                  <p:childTnLst>
                                    <p:animEffect transition="out" filter="fade">
                                      <p:cBhvr>
                                        <p:cTn id="205" dur="500"/>
                                        <p:tgtEl>
                                          <p:spTgt spid="430139">
                                            <p:bg/>
                                          </p:spTgt>
                                        </p:tgtEl>
                                      </p:cBhvr>
                                    </p:animEffect>
                                    <p:set>
                                      <p:cBhvr>
                                        <p:cTn id="206" dur="1" fill="hold">
                                          <p:stCondLst>
                                            <p:cond delay="499"/>
                                          </p:stCondLst>
                                        </p:cTn>
                                        <p:tgtEl>
                                          <p:spTgt spid="430139">
                                            <p:bg/>
                                          </p:spTgt>
                                        </p:tgtEl>
                                        <p:attrNameLst>
                                          <p:attrName>style.visibility</p:attrName>
                                        </p:attrNameLst>
                                      </p:cBhvr>
                                      <p:to>
                                        <p:strVal val="hidden"/>
                                      </p:to>
                                    </p:set>
                                  </p:childTnLst>
                                </p:cTn>
                              </p:par>
                            </p:childTnLst>
                          </p:cTn>
                        </p:par>
                      </p:childTnLst>
                    </p:cTn>
                  </p:par>
                </p:childTnLst>
              </p:cTn>
              <p:nextCondLst>
                <p:cond evt="onClick" delay="0">
                  <p:tgtEl>
                    <p:spTgt spid="430135"/>
                  </p:tgtEl>
                </p:cond>
              </p:nextCondLst>
            </p:seq>
            <p:seq concurrent="1" nextAc="seek">
              <p:cTn id="207" restart="whenNotActive" fill="hold" evtFilter="cancelBubble" nodeType="interactiveSeq">
                <p:stCondLst>
                  <p:cond evt="onClick" delay="0">
                    <p:tgtEl>
                      <p:spTgt spid="430140"/>
                    </p:tgtEl>
                  </p:cond>
                </p:stCondLst>
                <p:endSync evt="end" delay="0">
                  <p:rtn val="all"/>
                </p:endSync>
                <p:childTnLst>
                  <p:par>
                    <p:cTn id="208" fill="hold" nodeType="clickPar">
                      <p:stCondLst>
                        <p:cond delay="0"/>
                      </p:stCondLst>
                      <p:childTnLst>
                        <p:par>
                          <p:cTn id="209" fill="hold" nodeType="withGroup">
                            <p:stCondLst>
                              <p:cond delay="0"/>
                            </p:stCondLst>
                            <p:childTnLst>
                              <p:par>
                                <p:cTn id="210" presetID="3" presetClass="entr" presetSubtype="0" fill="hold" grpId="1" nodeType="clickEffect">
                                  <p:stCondLst>
                                    <p:cond delay="0"/>
                                  </p:stCondLst>
                                  <p:childTnLst>
                                    <p:set>
                                      <p:cBhvr>
                                        <p:cTn id="211" dur="1" fill="hold">
                                          <p:stCondLst>
                                            <p:cond delay="0"/>
                                          </p:stCondLst>
                                        </p:cTn>
                                        <p:tgtEl>
                                          <p:spTgt spid="430092"/>
                                        </p:tgtEl>
                                        <p:attrNameLst>
                                          <p:attrName>style.visibility</p:attrName>
                                        </p:attrNameLst>
                                      </p:cBhvr>
                                      <p:to>
                                        <p:strVal val="visible"/>
                                      </p:to>
                                    </p:set>
                                  </p:childTnLst>
                                </p:cTn>
                              </p:par>
                              <p:par>
                                <p:cTn id="212" presetID="3" presetClass="exit" presetSubtype="0" fill="hold" grpId="2" nodeType="withEffect">
                                  <p:stCondLst>
                                    <p:cond delay="0"/>
                                  </p:stCondLst>
                                  <p:childTnLst>
                                    <p:set>
                                      <p:cBhvr>
                                        <p:cTn id="213" dur="1" fill="hold">
                                          <p:stCondLst>
                                            <p:cond delay="0"/>
                                          </p:stCondLst>
                                        </p:cTn>
                                        <p:tgtEl>
                                          <p:spTgt spid="430093"/>
                                        </p:tgtEl>
                                        <p:attrNameLst>
                                          <p:attrName>style.visibility</p:attrName>
                                        </p:attrNameLst>
                                      </p:cBhvr>
                                      <p:to>
                                        <p:strVal val="hidden"/>
                                      </p:to>
                                    </p:set>
                                  </p:childTnLst>
                                </p:cTn>
                              </p:par>
                              <p:par>
                                <p:cTn id="214" presetID="3" presetClass="exit" presetSubtype="0" fill="hold" grpId="1" nodeType="withEffect">
                                  <p:stCondLst>
                                    <p:cond delay="0"/>
                                  </p:stCondLst>
                                  <p:childTnLst>
                                    <p:set>
                                      <p:cBhvr>
                                        <p:cTn id="215" dur="1" fill="hold">
                                          <p:stCondLst>
                                            <p:cond delay="0"/>
                                          </p:stCondLst>
                                        </p:cTn>
                                        <p:tgtEl>
                                          <p:spTgt spid="430094"/>
                                        </p:tgtEl>
                                        <p:attrNameLst>
                                          <p:attrName>style.visibility</p:attrName>
                                        </p:attrNameLst>
                                      </p:cBhvr>
                                      <p:to>
                                        <p:strVal val="hidden"/>
                                      </p:to>
                                    </p:set>
                                  </p:childTnLst>
                                </p:cTn>
                              </p:par>
                              <p:par>
                                <p:cTn id="216" presetID="3" presetClass="exit" presetSubtype="0" fill="hold" grpId="1" nodeType="withEffect">
                                  <p:stCondLst>
                                    <p:cond delay="0"/>
                                  </p:stCondLst>
                                  <p:childTnLst>
                                    <p:set>
                                      <p:cBhvr>
                                        <p:cTn id="217" dur="1" fill="hold">
                                          <p:stCondLst>
                                            <p:cond delay="0"/>
                                          </p:stCondLst>
                                        </p:cTn>
                                        <p:tgtEl>
                                          <p:spTgt spid="430089"/>
                                        </p:tgtEl>
                                        <p:attrNameLst>
                                          <p:attrName>style.visibility</p:attrName>
                                        </p:attrNameLst>
                                      </p:cBhvr>
                                      <p:to>
                                        <p:strVal val="hidden"/>
                                      </p:to>
                                    </p:set>
                                  </p:childTnLst>
                                </p:cTn>
                              </p:par>
                              <p:par>
                                <p:cTn id="218" presetID="3" presetClass="exit" presetSubtype="0" fill="hold" grpId="1" nodeType="withEffect">
                                  <p:stCondLst>
                                    <p:cond delay="0"/>
                                  </p:stCondLst>
                                  <p:childTnLst>
                                    <p:set>
                                      <p:cBhvr>
                                        <p:cTn id="219" dur="1" fill="hold">
                                          <p:stCondLst>
                                            <p:cond delay="0"/>
                                          </p:stCondLst>
                                        </p:cTn>
                                        <p:tgtEl>
                                          <p:spTgt spid="430090"/>
                                        </p:tgtEl>
                                        <p:attrNameLst>
                                          <p:attrName>style.visibility</p:attrName>
                                        </p:attrNameLst>
                                      </p:cBhvr>
                                      <p:to>
                                        <p:strVal val="hidden"/>
                                      </p:to>
                                    </p:set>
                                  </p:childTnLst>
                                </p:cTn>
                              </p:par>
                              <p:par>
                                <p:cTn id="220" presetID="3" presetClass="exit" presetSubtype="0" fill="hold" grpId="1" nodeType="withEffect">
                                  <p:stCondLst>
                                    <p:cond delay="0"/>
                                  </p:stCondLst>
                                  <p:childTnLst>
                                    <p:set>
                                      <p:cBhvr>
                                        <p:cTn id="221" dur="1" fill="hold">
                                          <p:stCondLst>
                                            <p:cond delay="0"/>
                                          </p:stCondLst>
                                        </p:cTn>
                                        <p:tgtEl>
                                          <p:spTgt spid="430091"/>
                                        </p:tgtEl>
                                        <p:attrNameLst>
                                          <p:attrName>style.visibility</p:attrName>
                                        </p:attrNameLst>
                                      </p:cBhvr>
                                      <p:to>
                                        <p:strVal val="hidden"/>
                                      </p:to>
                                    </p:set>
                                  </p:childTnLst>
                                </p:cTn>
                              </p:par>
                            </p:childTnLst>
                          </p:cTn>
                        </p:par>
                      </p:childTnLst>
                    </p:cTn>
                  </p:par>
                </p:childTnLst>
              </p:cTn>
              <p:nextCondLst>
                <p:cond evt="onClick" delay="0">
                  <p:tgtEl>
                    <p:spTgt spid="430140"/>
                  </p:tgtEl>
                </p:cond>
              </p:nextCondLst>
            </p:seq>
          </p:childTnLst>
        </p:cTn>
      </p:par>
    </p:tnLst>
    <p:bldLst>
      <p:bldP spid="430083" grpId="0" animBg="1"/>
      <p:bldP spid="430084" grpId="0" animBg="1"/>
      <p:bldP spid="430085" grpId="0" animBg="1"/>
      <p:bldP spid="430086" grpId="0" animBg="1"/>
      <p:bldP spid="430087" grpId="0" animBg="1"/>
      <p:bldP spid="430089" grpId="0" animBg="1"/>
      <p:bldP spid="430089" grpId="1" animBg="1"/>
      <p:bldP spid="430090" grpId="0" animBg="1"/>
      <p:bldP spid="430090" grpId="1" animBg="1"/>
      <p:bldP spid="430091" grpId="0" animBg="1"/>
      <p:bldP spid="430091" grpId="1" animBg="1"/>
      <p:bldP spid="430092" grpId="0" animBg="1"/>
      <p:bldP spid="430092" grpId="1" animBg="1"/>
      <p:bldP spid="430093" grpId="0" animBg="1"/>
      <p:bldP spid="430093" grpId="1" animBg="1"/>
      <p:bldP spid="430093" grpId="2" animBg="1"/>
      <p:bldP spid="430094" grpId="0" animBg="1"/>
      <p:bldP spid="430094" grpId="1" animBg="1"/>
      <p:bldP spid="430095" grpId="0" animBg="1"/>
      <p:bldP spid="430096" grpId="0" animBg="1"/>
      <p:bldP spid="430097" grpId="0" animBg="1"/>
      <p:bldP spid="430098" grpId="0" animBg="1"/>
      <p:bldP spid="430099" grpId="0" animBg="1"/>
      <p:bldP spid="430139" grpId="0" build="allAtOnce" animBg="1" autoUpdateAnimBg="0"/>
      <p:bldP spid="430139" grpId="1" build="allAtOnce" animBg="1" autoUpdateAnimBg="0"/>
      <p:bldP spid="430139" grpId="2" build="allAtOnce" animBg="1" autoUpdateAnimBg="0"/>
      <p:bldP spid="430139" grpId="3" build="allAtOnce" autoUpdateAnimBg="0"/>
      <p:bldP spid="430139" grpId="4" build="allAtOnce" autoUpdateAnimBg="0"/>
      <p:bldP spid="430139" grpId="5"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008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08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0084"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0085" name="Rectangle 5" descr="Small grid">
            <a:hlinkClick r:id="" action="ppaction://macro?name=Score_3"/>
          </p:cNvPr>
          <p:cNvSpPr>
            <a:spLocks noChangeArrowheads="1"/>
          </p:cNvSpPr>
          <p:nvPr/>
        </p:nvSpPr>
        <p:spPr bwMode="auto">
          <a:xfrm>
            <a:off x="3654425" y="35956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0086"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0087" name="Rectangle 7" descr="Small grid">
            <a:hlinkClick r:id="" action="ppaction://macro?name=Score_5"/>
          </p:cNvPr>
          <p:cNvSpPr>
            <a:spLocks noChangeAspect="1" noChangeArrowheads="1"/>
          </p:cNvSpPr>
          <p:nvPr/>
        </p:nvSpPr>
        <p:spPr bwMode="auto">
          <a:xfrm>
            <a:off x="7426325" y="15255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a:t>
            </a:r>
          </a:p>
        </p:txBody>
      </p:sp>
      <p:sp>
        <p:nvSpPr>
          <p:cNvPr id="430089" name="WordArt 9"/>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0" name="WordArt 10"/>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1" name="WordArt 11"/>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4"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5" name="Rectangle 15"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Home Address</a:t>
            </a:r>
          </a:p>
        </p:txBody>
      </p:sp>
      <p:sp>
        <p:nvSpPr>
          <p:cNvPr id="430096" name="Rectangle 16"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Password</a:t>
            </a:r>
          </a:p>
        </p:txBody>
      </p:sp>
      <p:sp>
        <p:nvSpPr>
          <p:cNvPr id="430097" name="Rectangle 17"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Location</a:t>
            </a:r>
          </a:p>
        </p:txBody>
      </p:sp>
      <p:sp>
        <p:nvSpPr>
          <p:cNvPr id="430098" name="Rectangle 18"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Cellphone Number</a:t>
            </a:r>
          </a:p>
        </p:txBody>
      </p:sp>
      <p:sp>
        <p:nvSpPr>
          <p:cNvPr id="430099" name="Rectangle 19"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000" dirty="0">
                <a:solidFill>
                  <a:schemeClr val="bg1"/>
                </a:solidFill>
                <a:effectLst/>
                <a:latin typeface="Impact" pitchFamily="34" charset="0"/>
              </a:rPr>
              <a:t>Home phone Number</a:t>
            </a:r>
          </a:p>
        </p:txBody>
      </p:sp>
      <p:pic>
        <p:nvPicPr>
          <p:cNvPr id="430101" name="Picture 21"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3" name="Picture 23"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4" name="Picture 24"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5" name="Picture 25"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6" name="Picture 26"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7" name="Picture 27"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09" name="Group 29"/>
          <p:cNvGrpSpPr>
            <a:grpSpLocks/>
          </p:cNvGrpSpPr>
          <p:nvPr/>
        </p:nvGrpSpPr>
        <p:grpSpPr bwMode="auto">
          <a:xfrm>
            <a:off x="9836150" y="-57150"/>
            <a:ext cx="7715250" cy="2333625"/>
            <a:chOff x="6192" y="-276"/>
            <a:chExt cx="4860" cy="1470"/>
          </a:xfrm>
        </p:grpSpPr>
        <p:grpSp>
          <p:nvGrpSpPr>
            <p:cNvPr id="430110" name="Group 30"/>
            <p:cNvGrpSpPr>
              <a:grpSpLocks/>
            </p:cNvGrpSpPr>
            <p:nvPr/>
          </p:nvGrpSpPr>
          <p:grpSpPr bwMode="auto">
            <a:xfrm>
              <a:off x="6192" y="-276"/>
              <a:ext cx="1404" cy="1470"/>
              <a:chOff x="6192" y="-276"/>
              <a:chExt cx="1404" cy="1470"/>
            </a:xfrm>
          </p:grpSpPr>
          <p:sp>
            <p:nvSpPr>
              <p:cNvPr id="430111" name="WordArt 31"/>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2" name="AutoShape 32"/>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3" name="AutoShape 33"/>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4" name="Group 34"/>
            <p:cNvGrpSpPr>
              <a:grpSpLocks/>
            </p:cNvGrpSpPr>
            <p:nvPr/>
          </p:nvGrpSpPr>
          <p:grpSpPr bwMode="auto">
            <a:xfrm>
              <a:off x="7920" y="-276"/>
              <a:ext cx="1404" cy="1470"/>
              <a:chOff x="6192" y="-276"/>
              <a:chExt cx="1404" cy="1470"/>
            </a:xfrm>
          </p:grpSpPr>
          <p:sp>
            <p:nvSpPr>
              <p:cNvPr id="430115"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6"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7"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8" name="Group 38"/>
            <p:cNvGrpSpPr>
              <a:grpSpLocks/>
            </p:cNvGrpSpPr>
            <p:nvPr/>
          </p:nvGrpSpPr>
          <p:grpSpPr bwMode="auto">
            <a:xfrm>
              <a:off x="9648" y="-276"/>
              <a:ext cx="1404" cy="1470"/>
              <a:chOff x="6192" y="-276"/>
              <a:chExt cx="1404" cy="1470"/>
            </a:xfrm>
          </p:grpSpPr>
          <p:sp>
            <p:nvSpPr>
              <p:cNvPr id="430119"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0"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1"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22" name="Group 42"/>
          <p:cNvGrpSpPr>
            <a:grpSpLocks/>
          </p:cNvGrpSpPr>
          <p:nvPr/>
        </p:nvGrpSpPr>
        <p:grpSpPr bwMode="auto">
          <a:xfrm>
            <a:off x="9839325" y="-57150"/>
            <a:ext cx="4972050" cy="2333625"/>
            <a:chOff x="6146" y="-2208"/>
            <a:chExt cx="3132" cy="1470"/>
          </a:xfrm>
        </p:grpSpPr>
        <p:grpSp>
          <p:nvGrpSpPr>
            <p:cNvPr id="430123" name="Group 43"/>
            <p:cNvGrpSpPr>
              <a:grpSpLocks/>
            </p:cNvGrpSpPr>
            <p:nvPr/>
          </p:nvGrpSpPr>
          <p:grpSpPr bwMode="auto">
            <a:xfrm>
              <a:off x="6146" y="-2208"/>
              <a:ext cx="1404" cy="1470"/>
              <a:chOff x="6192" y="-276"/>
              <a:chExt cx="1404" cy="1470"/>
            </a:xfrm>
          </p:grpSpPr>
          <p:sp>
            <p:nvSpPr>
              <p:cNvPr id="430124" name="WordArt 44"/>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5" name="AutoShape 45"/>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6" name="AutoShape 46"/>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27" name="Group 47"/>
            <p:cNvGrpSpPr>
              <a:grpSpLocks/>
            </p:cNvGrpSpPr>
            <p:nvPr/>
          </p:nvGrpSpPr>
          <p:grpSpPr bwMode="auto">
            <a:xfrm>
              <a:off x="7874" y="-2208"/>
              <a:ext cx="1404" cy="1470"/>
              <a:chOff x="6192" y="-276"/>
              <a:chExt cx="1404" cy="1470"/>
            </a:xfrm>
          </p:grpSpPr>
          <p:sp>
            <p:nvSpPr>
              <p:cNvPr id="430128"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9"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0"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31" name="Group 51"/>
          <p:cNvGrpSpPr>
            <a:grpSpLocks/>
          </p:cNvGrpSpPr>
          <p:nvPr/>
        </p:nvGrpSpPr>
        <p:grpSpPr bwMode="auto">
          <a:xfrm>
            <a:off x="9836150" y="-57150"/>
            <a:ext cx="2228850" cy="2333625"/>
            <a:chOff x="6192" y="-276"/>
            <a:chExt cx="1404" cy="1470"/>
          </a:xfrm>
        </p:grpSpPr>
        <p:sp>
          <p:nvSpPr>
            <p:cNvPr id="430132"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33"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4"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430135" name="Picture 55" descr="begin">
            <a:hlinkClick r:id="" action="ppaction://macro?name=Begin_Round"/>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36" name="Group 56"/>
          <p:cNvGrpSpPr>
            <a:grpSpLocks/>
          </p:cNvGrpSpPr>
          <p:nvPr/>
        </p:nvGrpSpPr>
        <p:grpSpPr bwMode="auto">
          <a:xfrm>
            <a:off x="9688513" y="2801151"/>
            <a:ext cx="7472362" cy="4113198"/>
            <a:chOff x="-4707" y="1776"/>
            <a:chExt cx="4707" cy="2567"/>
          </a:xfrm>
        </p:grpSpPr>
        <p:sp>
          <p:nvSpPr>
            <p:cNvPr id="430137" name="Rectangle 57"/>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0138" name="Picture 5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30140" name="Rectangle 60"/>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1" name="AutoShape 61">
            <a:hlinkClick r:id="" action="ppaction://noaction" highlightClick="1">
              <a:snd r:embed="rId15" name="cheering1.wav"/>
            </a:hlinkClick>
          </p:cNvPr>
          <p:cNvSpPr>
            <a:spLocks noChangeArrowheads="1"/>
          </p:cNvSpPr>
          <p:nvPr/>
        </p:nvSpPr>
        <p:spPr bwMode="auto">
          <a:xfrm>
            <a:off x="7200900"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2" name="AutoShape 62">
            <a:hlinkClick r:id="" action="ppaction://noaction" highlightClick="1">
              <a:snd r:embed="rId16" name="tpirhorns.wav"/>
            </a:hlinkClick>
          </p:cNvPr>
          <p:cNvSpPr>
            <a:spLocks noChangeArrowheads="1"/>
          </p:cNvSpPr>
          <p:nvPr/>
        </p:nvSpPr>
        <p:spPr bwMode="auto">
          <a:xfrm>
            <a:off x="6777038"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3" name="AutoShape 63">
            <a:hlinkClick r:id="" action="ppaction://noaction" highlightClick="1" endSnd="1"/>
          </p:cNvPr>
          <p:cNvSpPr>
            <a:spLocks noChangeArrowheads="1"/>
          </p:cNvSpPr>
          <p:nvPr/>
        </p:nvSpPr>
        <p:spPr bwMode="auto">
          <a:xfrm>
            <a:off x="8016875" y="6324600"/>
            <a:ext cx="365125" cy="365125"/>
          </a:xfrm>
          <a:prstGeom prst="actionButtonSound">
            <a:avLst/>
          </a:prstGeom>
          <a:solidFill>
            <a:srgbClr val="F6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4" name="Text Box 64"/>
          <p:cNvSpPr txBox="1">
            <a:spLocks noChangeArrowheads="1"/>
          </p:cNvSpPr>
          <p:nvPr/>
        </p:nvSpPr>
        <p:spPr bwMode="auto">
          <a:xfrm>
            <a:off x="7156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0145" name="Text Box 65"/>
          <p:cNvSpPr txBox="1">
            <a:spLocks noChangeArrowheads="1"/>
          </p:cNvSpPr>
          <p:nvPr/>
        </p:nvSpPr>
        <p:spPr bwMode="auto">
          <a:xfrm>
            <a:off x="7948613" y="6643688"/>
            <a:ext cx="585787"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0146" name="Text Box 66"/>
          <p:cNvSpPr txBox="1">
            <a:spLocks noChangeArrowheads="1"/>
          </p:cNvSpPr>
          <p:nvPr/>
        </p:nvSpPr>
        <p:spPr bwMode="auto">
          <a:xfrm>
            <a:off x="6751638"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0147" name="AutoShape 67">
            <a:hlinkClick r:id="" action="ppaction://noaction" highlightClick="1">
              <a:snd r:embed="rId17" name="TV Theme -  Family Feud short.wav"/>
            </a:hlinkClick>
          </p:cNvPr>
          <p:cNvSpPr>
            <a:spLocks noChangeArrowheads="1"/>
          </p:cNvSpPr>
          <p:nvPr/>
        </p:nvSpPr>
        <p:spPr bwMode="auto">
          <a:xfrm>
            <a:off x="6396038"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8" name="Text Box 68"/>
          <p:cNvSpPr txBox="1">
            <a:spLocks noChangeArrowheads="1"/>
          </p:cNvSpPr>
          <p:nvPr/>
        </p:nvSpPr>
        <p:spPr bwMode="auto">
          <a:xfrm>
            <a:off x="6394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0149" name="AutoShape 69">
            <a:hlinkClick r:id="" action="ppaction://noaction" highlightClick="1">
              <a:snd r:embed="rId18" name="boo3.wav"/>
            </a:hlinkClick>
          </p:cNvPr>
          <p:cNvSpPr>
            <a:spLocks noChangeArrowheads="1"/>
          </p:cNvSpPr>
          <p:nvPr/>
        </p:nvSpPr>
        <p:spPr bwMode="auto">
          <a:xfrm>
            <a:off x="7581900"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50" name="Text Box 70"/>
          <p:cNvSpPr txBox="1">
            <a:spLocks noChangeArrowheads="1"/>
          </p:cNvSpPr>
          <p:nvPr/>
        </p:nvSpPr>
        <p:spPr bwMode="auto">
          <a:xfrm>
            <a:off x="7573963"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sp>
        <p:nvSpPr>
          <p:cNvPr id="430151" name="Text Box 71"/>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2</a:t>
            </a:r>
          </a:p>
        </p:txBody>
      </p:sp>
      <p:sp>
        <p:nvSpPr>
          <p:cNvPr id="430139" name="Rectangle 59"/>
          <p:cNvSpPr>
            <a:spLocks noChangeArrowheads="1"/>
          </p:cNvSpPr>
          <p:nvPr/>
        </p:nvSpPr>
        <p:spPr bwMode="auto">
          <a:xfrm>
            <a:off x="9688513" y="-1273962"/>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lgn="ctr" eaLnBrk="1" hangingPunct="1">
              <a:defRPr/>
            </a:pPr>
            <a:r>
              <a:rPr lang="en-US" altLang="en-US" sz="4800" b="1" dirty="0">
                <a:effectLst>
                  <a:outerShdw blurRad="38100" dist="38100" dir="2700000" algn="tl">
                    <a:srgbClr val="C0C0C0"/>
                  </a:outerShdw>
                </a:effectLst>
                <a:latin typeface="Tahoma" charset="0"/>
              </a:rPr>
              <a:t>Name some </a:t>
            </a:r>
          </a:p>
          <a:p>
            <a:pPr algn="ctr" eaLnBrk="1" hangingPunct="1">
              <a:defRPr/>
            </a:pPr>
            <a:r>
              <a:rPr lang="en-US" altLang="en-US" sz="4800" b="1" dirty="0">
                <a:effectLst>
                  <a:outerShdw blurRad="38100" dist="38100" dir="2700000" algn="tl">
                    <a:srgbClr val="C0C0C0"/>
                  </a:outerShdw>
                </a:effectLst>
                <a:latin typeface="Tahoma" charset="0"/>
              </a:rPr>
              <a:t>personal info you</a:t>
            </a:r>
          </a:p>
          <a:p>
            <a:pPr algn="ctr" eaLnBrk="1" hangingPunct="1">
              <a:defRPr/>
            </a:pPr>
            <a:r>
              <a:rPr lang="en-US" altLang="en-US" sz="4800" b="1" dirty="0">
                <a:effectLst>
                  <a:outerShdw blurRad="38100" dist="38100" dir="2700000" algn="tl">
                    <a:srgbClr val="C0C0C0"/>
                  </a:outerShdw>
                </a:effectLst>
                <a:latin typeface="Tahoma" charset="0"/>
              </a:rPr>
              <a:t>should avoid </a:t>
            </a:r>
          </a:p>
          <a:p>
            <a:pPr algn="ctr" eaLnBrk="1" hangingPunct="1">
              <a:defRPr/>
            </a:pPr>
            <a:r>
              <a:rPr lang="en-US" altLang="en-US" sz="4800" b="1" dirty="0">
                <a:effectLst>
                  <a:outerShdw blurRad="38100" dist="38100" dir="2700000" algn="tl">
                    <a:srgbClr val="C0C0C0"/>
                  </a:outerShdw>
                </a:effectLst>
                <a:latin typeface="Tahoma" charset="0"/>
              </a:rPr>
              <a:t>posting online</a:t>
            </a:r>
          </a:p>
        </p:txBody>
      </p:sp>
      <p:sp>
        <p:nvSpPr>
          <p:cNvPr id="69" name="TextBox 68"/>
          <p:cNvSpPr txBox="1"/>
          <p:nvPr/>
        </p:nvSpPr>
        <p:spPr>
          <a:xfrm>
            <a:off x="19793" y="6601324"/>
            <a:ext cx="3034805" cy="246221"/>
          </a:xfrm>
          <a:prstGeom prst="rect">
            <a:avLst/>
          </a:prstGeom>
          <a:noFill/>
        </p:spPr>
        <p:txBody>
          <a:bodyPr wrap="none" rtlCol="0">
            <a:spAutoFit/>
          </a:body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3406863588"/>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955 L -0.96736 -0.19955 " pathEditMode="fixed" rAng="0" ptsTypes="AA">
                                      <p:cBhvr>
                                        <p:cTn id="6" dur="10" fill="hold"/>
                                        <p:tgtEl>
                                          <p:spTgt spid="430136"/>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0095"/>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009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0097"/>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0098"/>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009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00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008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008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008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0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009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0131"/>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0089"/>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0092"/>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0093"/>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0131"/>
                                        </p:tgtEl>
                                        <p:attrNameLst>
                                          <p:attrName>style.visibility</p:attrName>
                                        </p:attrNameLst>
                                      </p:cBhvr>
                                      <p:to>
                                        <p:strVal val="visible"/>
                                      </p:to>
                                    </p:set>
                                    <p:animEffect transition="in" filter="fade">
                                      <p:cBhvr>
                                        <p:cTn id="47" dur="200"/>
                                        <p:tgtEl>
                                          <p:spTgt spid="430131"/>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0131"/>
                                        </p:tgtEl>
                                      </p:cBhvr>
                                    </p:animEffect>
                                    <p:set>
                                      <p:cBhvr>
                                        <p:cTn id="51" dur="1" fill="hold">
                                          <p:stCondLst>
                                            <p:cond delay="199"/>
                                          </p:stCondLst>
                                        </p:cTn>
                                        <p:tgtEl>
                                          <p:spTgt spid="430131"/>
                                        </p:tgtEl>
                                        <p:attrNameLst>
                                          <p:attrName>style.visibility</p:attrName>
                                        </p:attrNameLst>
                                      </p:cBhvr>
                                      <p:to>
                                        <p:strVal val="hidden"/>
                                      </p:to>
                                    </p:set>
                                  </p:childTnLst>
                                </p:cTn>
                              </p:par>
                            </p:childTnLst>
                          </p:cTn>
                        </p:par>
                      </p:childTnLst>
                    </p:cTn>
                  </p:par>
                </p:childTnLst>
              </p:cTn>
              <p:nextCondLst>
                <p:cond evt="onClick" delay="0">
                  <p:tgtEl>
                    <p:spTgt spid="430092"/>
                  </p:tgtEl>
                </p:cond>
              </p:nextCondLst>
            </p:seq>
            <p:seq concurrent="1" nextAc="seek">
              <p:cTn id="52" restart="whenNotActive" fill="hold" evtFilter="cancelBubble" nodeType="interactiveSeq">
                <p:stCondLst>
                  <p:cond evt="onClick" delay="0">
                    <p:tgtEl>
                      <p:spTgt spid="43009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0122"/>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0090"/>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0093"/>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0094"/>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0122"/>
                                        </p:tgtEl>
                                        <p:attrNameLst>
                                          <p:attrName>style.visibility</p:attrName>
                                        </p:attrNameLst>
                                      </p:cBhvr>
                                      <p:to>
                                        <p:strVal val="visible"/>
                                      </p:to>
                                    </p:set>
                                    <p:animEffect transition="in" filter="fade">
                                      <p:cBhvr>
                                        <p:cTn id="65" dur="200"/>
                                        <p:tgtEl>
                                          <p:spTgt spid="430122"/>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0122"/>
                                        </p:tgtEl>
                                      </p:cBhvr>
                                    </p:animEffect>
                                    <p:set>
                                      <p:cBhvr>
                                        <p:cTn id="69" dur="1" fill="hold">
                                          <p:stCondLst>
                                            <p:cond delay="199"/>
                                          </p:stCondLst>
                                        </p:cTn>
                                        <p:tgtEl>
                                          <p:spTgt spid="430122"/>
                                        </p:tgtEl>
                                        <p:attrNameLst>
                                          <p:attrName>style.visibility</p:attrName>
                                        </p:attrNameLst>
                                      </p:cBhvr>
                                      <p:to>
                                        <p:strVal val="hidden"/>
                                      </p:to>
                                    </p:set>
                                  </p:childTnLst>
                                </p:cTn>
                              </p:par>
                            </p:childTnLst>
                          </p:cTn>
                        </p:par>
                      </p:childTnLst>
                    </p:cTn>
                  </p:par>
                </p:childTnLst>
              </p:cTn>
              <p:nextCondLst>
                <p:cond evt="onClick" delay="0">
                  <p:tgtEl>
                    <p:spTgt spid="430093"/>
                  </p:tgtEl>
                </p:cond>
              </p:nextCondLst>
            </p:seq>
            <p:seq concurrent="1" nextAc="seek">
              <p:cTn id="70" restart="whenNotActive" fill="hold" evtFilter="cancelBubble" nodeType="interactiveSeq">
                <p:stCondLst>
                  <p:cond evt="onClick" delay="0">
                    <p:tgtEl>
                      <p:spTgt spid="43009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0109"/>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0091"/>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0109"/>
                                        </p:tgtEl>
                                        <p:attrNameLst>
                                          <p:attrName>style.visibility</p:attrName>
                                        </p:attrNameLst>
                                      </p:cBhvr>
                                      <p:to>
                                        <p:strVal val="visible"/>
                                      </p:to>
                                    </p:set>
                                    <p:animEffect transition="in" filter="fade">
                                      <p:cBhvr>
                                        <p:cTn id="79" dur="200"/>
                                        <p:tgtEl>
                                          <p:spTgt spid="430109"/>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0109"/>
                                        </p:tgtEl>
                                      </p:cBhvr>
                                    </p:animEffect>
                                    <p:set>
                                      <p:cBhvr>
                                        <p:cTn id="83" dur="1" fill="hold">
                                          <p:stCondLst>
                                            <p:cond delay="199"/>
                                          </p:stCondLst>
                                        </p:cTn>
                                        <p:tgtEl>
                                          <p:spTgt spid="430109"/>
                                        </p:tgtEl>
                                        <p:attrNameLst>
                                          <p:attrName>style.visibility</p:attrName>
                                        </p:attrNameLst>
                                      </p:cBhvr>
                                      <p:to>
                                        <p:strVal val="hidden"/>
                                      </p:to>
                                    </p:set>
                                  </p:childTnLst>
                                </p:cTn>
                              </p:par>
                            </p:childTnLst>
                          </p:cTn>
                        </p:par>
                      </p:childTnLst>
                    </p:cTn>
                  </p:par>
                </p:childTnLst>
              </p:cTn>
              <p:nextCondLst>
                <p:cond evt="onClick" delay="0">
                  <p:tgtEl>
                    <p:spTgt spid="430094"/>
                  </p:tgtEl>
                </p:cond>
              </p:nextCondLst>
            </p:seq>
            <p:seq concurrent="1" nextAc="seek">
              <p:cTn id="84" restart="whenNotActive" fill="hold" evtFilter="cancelBubble" nodeType="interactiveSeq">
                <p:stCondLst>
                  <p:cond evt="onClick" delay="0">
                    <p:tgtEl>
                      <p:spTgt spid="43010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0101"/>
                                        </p:tgtEl>
                                      </p:cBhvr>
                                    </p:animEffect>
                                    <p:set>
                                      <p:cBhvr>
                                        <p:cTn id="89" dur="1" fill="hold">
                                          <p:stCondLst>
                                            <p:cond delay="299"/>
                                          </p:stCondLst>
                                        </p:cTn>
                                        <p:tgtEl>
                                          <p:spTgt spid="430101"/>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1"/>
                  </p:tgtEl>
                </p:cond>
              </p:nextCondLst>
            </p:seq>
            <p:seq concurrent="1" nextAc="seek">
              <p:cTn id="90" restart="whenNotActive" fill="hold" evtFilter="cancelBubble" nodeType="interactiveSeq">
                <p:stCondLst>
                  <p:cond evt="onClick" delay="0">
                    <p:tgtEl>
                      <p:spTgt spid="43010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0103"/>
                                        </p:tgtEl>
                                      </p:cBhvr>
                                    </p:animEffect>
                                    <p:set>
                                      <p:cBhvr>
                                        <p:cTn id="95" dur="1" fill="hold">
                                          <p:stCondLst>
                                            <p:cond delay="299"/>
                                          </p:stCondLst>
                                        </p:cTn>
                                        <p:tgtEl>
                                          <p:spTgt spid="430103"/>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3"/>
                  </p:tgtEl>
                </p:cond>
              </p:nextCondLst>
            </p:seq>
            <p:seq concurrent="1" nextAc="seek">
              <p:cTn id="96" restart="whenNotActive" fill="hold" evtFilter="cancelBubble" nodeType="interactiveSeq">
                <p:stCondLst>
                  <p:cond evt="onClick" delay="0">
                    <p:tgtEl>
                      <p:spTgt spid="430104"/>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0104"/>
                                        </p:tgtEl>
                                      </p:cBhvr>
                                    </p:animEffect>
                                    <p:set>
                                      <p:cBhvr>
                                        <p:cTn id="101" dur="1" fill="hold">
                                          <p:stCondLst>
                                            <p:cond delay="299"/>
                                          </p:stCondLst>
                                        </p:cTn>
                                        <p:tgtEl>
                                          <p:spTgt spid="430104"/>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4"/>
                  </p:tgtEl>
                </p:cond>
              </p:nextCondLst>
            </p:seq>
            <p:seq concurrent="1" nextAc="seek">
              <p:cTn id="102" restart="whenNotActive" fill="hold" evtFilter="cancelBubble" nodeType="interactiveSeq">
                <p:stCondLst>
                  <p:cond evt="onClick" delay="0">
                    <p:tgtEl>
                      <p:spTgt spid="43010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0105"/>
                                        </p:tgtEl>
                                      </p:cBhvr>
                                    </p:animEffect>
                                    <p:set>
                                      <p:cBhvr>
                                        <p:cTn id="107" dur="1" fill="hold">
                                          <p:stCondLst>
                                            <p:cond delay="299"/>
                                          </p:stCondLst>
                                        </p:cTn>
                                        <p:tgtEl>
                                          <p:spTgt spid="430105"/>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5"/>
                  </p:tgtEl>
                </p:cond>
              </p:nextCondLst>
            </p:seq>
            <p:seq concurrent="1" nextAc="seek">
              <p:cTn id="108" restart="whenNotActive" fill="hold" evtFilter="cancelBubble" nodeType="interactiveSeq">
                <p:stCondLst>
                  <p:cond evt="onClick" delay="0">
                    <p:tgtEl>
                      <p:spTgt spid="43010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400"/>
                                        <p:tgtEl>
                                          <p:spTgt spid="430106"/>
                                        </p:tgtEl>
                                      </p:cBhvr>
                                    </p:animEffect>
                                    <p:set>
                                      <p:cBhvr>
                                        <p:cTn id="113" dur="1" fill="hold">
                                          <p:stCondLst>
                                            <p:cond delay="399"/>
                                          </p:stCondLst>
                                        </p:cTn>
                                        <p:tgtEl>
                                          <p:spTgt spid="430106"/>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6"/>
                  </p:tgtEl>
                </p:cond>
              </p:nextCondLst>
            </p:seq>
            <p:seq concurrent="1" nextAc="seek">
              <p:cTn id="114" restart="whenNotActive" fill="hold" evtFilter="cancelBubble" nodeType="interactiveSeq">
                <p:stCondLst>
                  <p:cond evt="onClick" delay="0">
                    <p:tgtEl>
                      <p:spTgt spid="43010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300"/>
                                        <p:tgtEl>
                                          <p:spTgt spid="430107"/>
                                        </p:tgtEl>
                                      </p:cBhvr>
                                    </p:animEffect>
                                    <p:set>
                                      <p:cBhvr>
                                        <p:cTn id="119" dur="1" fill="hold">
                                          <p:stCondLst>
                                            <p:cond delay="299"/>
                                          </p:stCondLst>
                                        </p:cTn>
                                        <p:tgtEl>
                                          <p:spTgt spid="43010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7"/>
                  </p:tgtEl>
                </p:cond>
              </p:nextCondLst>
            </p:seq>
            <p:seq concurrent="1" nextAc="seek">
              <p:cTn id="120" restart="whenNotActive" fill="hold" evtFilter="cancelBubble" nodeType="interactiveSeq">
                <p:stCondLst>
                  <p:cond evt="onClick" delay="0">
                    <p:tgtEl>
                      <p:spTgt spid="43013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2" presetClass="path" presetSubtype="0" fill="hold" nodeType="clickEffect">
                                  <p:stCondLst>
                                    <p:cond delay="0"/>
                                  </p:stCondLst>
                                  <p:childTnLst>
                                    <p:animMotion origin="layout" path="M -0.97014 -0.19352 L -0.97014 -0.19352 " pathEditMode="fixed" rAng="0" ptsTypes="AA">
                                      <p:cBhvr>
                                        <p:cTn id="124" dur="10" fill="hold"/>
                                        <p:tgtEl>
                                          <p:spTgt spid="430101"/>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4 -0.19352 L -0.97014 -0.19352 " pathEditMode="fixed" rAng="0" ptsTypes="AA">
                                      <p:cBhvr>
                                        <p:cTn id="126" dur="10" fill="hold"/>
                                        <p:tgtEl>
                                          <p:spTgt spid="430107"/>
                                        </p:tgtEl>
                                        <p:attrNameLst>
                                          <p:attrName>ppt_x</p:attrName>
                                          <p:attrName>ppt_y</p:attrName>
                                        </p:attrNameLst>
                                      </p:cBhvr>
                                      <p:rCtr x="0" y="0"/>
                                    </p:animMotion>
                                  </p:childTnLst>
                                </p:cTn>
                              </p:par>
                              <p:par>
                                <p:cTn id="127" presetID="42" presetClass="path" presetSubtype="0" fill="hold" nodeType="withEffect">
                                  <p:stCondLst>
                                    <p:cond delay="0"/>
                                  </p:stCondLst>
                                  <p:childTnLst>
                                    <p:animMotion origin="layout" path="M -0.97014 -0.19353 L -0.97014 -0.19353 " pathEditMode="fixed" rAng="0" ptsTypes="AA">
                                      <p:cBhvr>
                                        <p:cTn id="128" dur="10" fill="hold"/>
                                        <p:tgtEl>
                                          <p:spTgt spid="430106"/>
                                        </p:tgtEl>
                                        <p:attrNameLst>
                                          <p:attrName>ppt_x</p:attrName>
                                          <p:attrName>ppt_y</p:attrName>
                                        </p:attrNameLst>
                                      </p:cBhvr>
                                      <p:rCtr x="0" y="0"/>
                                    </p:animMotion>
                                  </p:childTnLst>
                                </p:cTn>
                              </p:par>
                              <p:par>
                                <p:cTn id="129" presetID="42" presetClass="path" presetSubtype="0" fill="hold" nodeType="withEffect">
                                  <p:stCondLst>
                                    <p:cond delay="0"/>
                                  </p:stCondLst>
                                  <p:childTnLst>
                                    <p:animMotion origin="layout" path="M -0.97014 -0.19353 L -0.97014 -0.19353 " pathEditMode="fixed" rAng="0" ptsTypes="AA">
                                      <p:cBhvr>
                                        <p:cTn id="130" dur="10" fill="hold"/>
                                        <p:tgtEl>
                                          <p:spTgt spid="430105"/>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3 -0.19352 L -0.97013 -0.19352 " pathEditMode="fixed" rAng="0" ptsTypes="AA">
                                      <p:cBhvr>
                                        <p:cTn id="132" dur="10" fill="hold"/>
                                        <p:tgtEl>
                                          <p:spTgt spid="430104"/>
                                        </p:tgtEl>
                                        <p:attrNameLst>
                                          <p:attrName>ppt_x</p:attrName>
                                          <p:attrName>ppt_y</p:attrName>
                                        </p:attrNameLst>
                                      </p:cBhvr>
                                      <p:rCtr x="0" y="0"/>
                                    </p:animMotion>
                                  </p:childTnLst>
                                </p:cTn>
                              </p:par>
                              <p:par>
                                <p:cTn id="133" presetID="42" presetClass="path" presetSubtype="0" fill="hold" nodeType="withEffect">
                                  <p:stCondLst>
                                    <p:cond delay="0"/>
                                  </p:stCondLst>
                                  <p:childTnLst>
                                    <p:animMotion origin="layout" path="M -0.97013 -0.19352 L -0.97013 -0.19352 " pathEditMode="fixed" rAng="0" ptsTypes="AA">
                                      <p:cBhvr>
                                        <p:cTn id="134" dur="10" fill="hold"/>
                                        <p:tgtEl>
                                          <p:spTgt spid="430103"/>
                                        </p:tgtEl>
                                        <p:attrNameLst>
                                          <p:attrName>ppt_x</p:attrName>
                                          <p:attrName>ppt_y</p:attrName>
                                        </p:attrNameLst>
                                      </p:cBhvr>
                                      <p:rCtr x="0" y="0"/>
                                    </p:animMotion>
                                  </p:childTnLst>
                                </p:cTn>
                              </p:par>
                              <p:par>
                                <p:cTn id="135" presetID="42" presetClass="path" presetSubtype="0" fill="hold" grpId="1" nodeType="withEffect">
                                  <p:stCondLst>
                                    <p:cond delay="0"/>
                                  </p:stCondLst>
                                  <p:iterate type="lt">
                                    <p:tmPct val="0"/>
                                  </p:iterate>
                                  <p:childTnLst>
                                    <p:animMotion origin="layout" path="M -0.96736 0.39838 L -0.96736 0.39838 " pathEditMode="fixed" rAng="0" ptsTypes="AA">
                                      <p:cBhvr>
                                        <p:cTn id="136" dur="10" fill="hold"/>
                                        <p:tgtEl>
                                          <p:spTgt spid="430139">
                                            <p:bg/>
                                          </p:spTgt>
                                        </p:tgtEl>
                                        <p:attrNameLst>
                                          <p:attrName>ppt_x</p:attrName>
                                          <p:attrName>ppt_y</p:attrName>
                                        </p:attrNameLst>
                                      </p:cBhvr>
                                      <p:rCtr x="0" y="0"/>
                                    </p:animMotion>
                                  </p:childTnLst>
                                </p:cTn>
                              </p:par>
                              <p:par>
                                <p:cTn id="137" presetID="42" presetClass="path" presetSubtype="0" fill="hold" grpId="1" nodeType="withEffect">
                                  <p:stCondLst>
                                    <p:cond delay="0"/>
                                  </p:stCondLst>
                                  <p:iterate type="lt">
                                    <p:tmPct val="0"/>
                                  </p:iterate>
                                  <p:childTnLst>
                                    <p:animMotion origin="layout" path="M -0.96476 0.25139 L -0.96476 0.25139 " pathEditMode="fixed" rAng="0" ptsTypes="AA">
                                      <p:cBhvr>
                                        <p:cTn id="138" dur="10" fill="hold"/>
                                        <p:tgtEl>
                                          <p:spTgt spid="430139">
                                            <p:txEl>
                                              <p:pRg st="0" end="0"/>
                                            </p:txEl>
                                          </p:spTgt>
                                        </p:tgtEl>
                                        <p:attrNameLst>
                                          <p:attrName>ppt_x</p:attrName>
                                          <p:attrName>ppt_y</p:attrName>
                                        </p:attrNameLst>
                                      </p:cBhvr>
                                      <p:rCtr x="0" y="0"/>
                                    </p:animMotion>
                                  </p:childTnLst>
                                </p:cTn>
                              </p:par>
                              <p:par>
                                <p:cTn id="139" presetID="42" presetClass="path" presetSubtype="0" fill="hold" grpId="1" nodeType="withEffect">
                                  <p:stCondLst>
                                    <p:cond delay="0"/>
                                  </p:stCondLst>
                                  <p:iterate type="lt">
                                    <p:tmPct val="0"/>
                                  </p:iterate>
                                  <p:childTnLst>
                                    <p:animMotion origin="layout" path="M -0.96476 0.25139 L -0.96476 0.25139 " pathEditMode="fixed" rAng="0" ptsTypes="AA">
                                      <p:cBhvr>
                                        <p:cTn id="140" dur="10" fill="hold"/>
                                        <p:tgtEl>
                                          <p:spTgt spid="430139">
                                            <p:txEl>
                                              <p:pRg st="1" end="1"/>
                                            </p:txEl>
                                          </p:spTgt>
                                        </p:tgtEl>
                                        <p:attrNameLst>
                                          <p:attrName>ppt_x</p:attrName>
                                          <p:attrName>ppt_y</p:attrName>
                                        </p:attrNameLst>
                                      </p:cBhvr>
                                      <p:rCtr x="0" y="0"/>
                                    </p:animMotion>
                                  </p:childTnLst>
                                </p:cTn>
                              </p:par>
                              <p:par>
                                <p:cTn id="141" presetID="42" presetClass="path" presetSubtype="0" fill="hold" grpId="1" nodeType="withEffect">
                                  <p:stCondLst>
                                    <p:cond delay="0"/>
                                  </p:stCondLst>
                                  <p:iterate type="lt">
                                    <p:tmPct val="0"/>
                                  </p:iterate>
                                  <p:childTnLst>
                                    <p:animMotion origin="layout" path="M -0.96476 0.25139 L -0.96476 0.25139 " pathEditMode="fixed" rAng="0" ptsTypes="AA">
                                      <p:cBhvr>
                                        <p:cTn id="142" dur="10" fill="hold"/>
                                        <p:tgtEl>
                                          <p:spTgt spid="430139">
                                            <p:txEl>
                                              <p:pRg st="2" end="2"/>
                                            </p:txEl>
                                          </p:spTgt>
                                        </p:tgtEl>
                                        <p:attrNameLst>
                                          <p:attrName>ppt_x</p:attrName>
                                          <p:attrName>ppt_y</p:attrName>
                                        </p:attrNameLst>
                                      </p:cBhvr>
                                      <p:rCtr x="0" y="0"/>
                                    </p:animMotion>
                                  </p:childTnLst>
                                </p:cTn>
                              </p:par>
                              <p:par>
                                <p:cTn id="143" presetID="42" presetClass="path" presetSubtype="0" fill="hold" grpId="1" nodeType="withEffect">
                                  <p:stCondLst>
                                    <p:cond delay="0"/>
                                  </p:stCondLst>
                                  <p:iterate type="lt">
                                    <p:tmPct val="0"/>
                                  </p:iterate>
                                  <p:childTnLst>
                                    <p:animMotion origin="layout" path="M -0.96476 0.25139 L -0.96476 0.25139 " pathEditMode="fixed" rAng="0" ptsTypes="AA">
                                      <p:cBhvr>
                                        <p:cTn id="144" dur="10" fill="hold"/>
                                        <p:tgtEl>
                                          <p:spTgt spid="430139">
                                            <p:txEl>
                                              <p:pRg st="3" end="3"/>
                                            </p:txEl>
                                          </p:spTgt>
                                        </p:tgtEl>
                                        <p:attrNameLst>
                                          <p:attrName>ppt_x</p:attrName>
                                          <p:attrName>ppt_y</p:attrName>
                                        </p:attrNameLst>
                                      </p:cBhvr>
                                      <p:rCtr x="0" y="0"/>
                                    </p:animMotion>
                                  </p:childTnLst>
                                </p:cTn>
                              </p:par>
                              <p:par>
                                <p:cTn id="145" presetID="1" presetClass="exit" presetSubtype="0" fill="hold" grpId="2" nodeType="withEffect">
                                  <p:stCondLst>
                                    <p:cond delay="0"/>
                                  </p:stCondLst>
                                  <p:childTnLst>
                                    <p:set>
                                      <p:cBhvr>
                                        <p:cTn id="146" dur="1" fill="hold">
                                          <p:stCondLst>
                                            <p:cond delay="0"/>
                                          </p:stCondLst>
                                        </p:cTn>
                                        <p:tgtEl>
                                          <p:spTgt spid="430139">
                                            <p:txEl>
                                              <p:pRg st="0" end="0"/>
                                            </p:txEl>
                                          </p:spTgt>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430139">
                                            <p:txEl>
                                              <p:pRg st="1" end="1"/>
                                            </p:txEl>
                                          </p:spTgt>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430139">
                                            <p:txEl>
                                              <p:pRg st="2" end="2"/>
                                            </p:txEl>
                                          </p:spTgt>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430139">
                                            <p:txEl>
                                              <p:pRg st="3" end="3"/>
                                            </p:txEl>
                                          </p:spTgt>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430139">
                                            <p:bg/>
                                          </p:spTgt>
                                        </p:tgtEl>
                                        <p:attrNameLst>
                                          <p:attrName>style.visibility</p:attrName>
                                        </p:attrNameLst>
                                      </p:cBhvr>
                                      <p:to>
                                        <p:strVal val="hidden"/>
                                      </p:to>
                                    </p:set>
                                  </p:childTnLst>
                                </p:cTn>
                              </p:par>
                            </p:childTnLst>
                          </p:cTn>
                        </p:par>
                        <p:par>
                          <p:cTn id="155" fill="hold" nodeType="afterGroup">
                            <p:stCondLst>
                              <p:cond delay="10"/>
                            </p:stCondLst>
                            <p:childTnLst>
                              <p:par>
                                <p:cTn id="156" presetID="12" presetClass="exit" presetSubtype="1" fill="hold" nodeType="afterEffect">
                                  <p:stCondLst>
                                    <p:cond delay="0"/>
                                  </p:stCondLst>
                                  <p:childTnLst>
                                    <p:animEffect transition="out" filter="slide(fromTop)">
                                      <p:cBhvr>
                                        <p:cTn id="157" dur="1000"/>
                                        <p:tgtEl>
                                          <p:spTgt spid="430136"/>
                                        </p:tgtEl>
                                      </p:cBhvr>
                                    </p:animEffect>
                                    <p:set>
                                      <p:cBhvr>
                                        <p:cTn id="158" dur="1" fill="hold">
                                          <p:stCondLst>
                                            <p:cond delay="999"/>
                                          </p:stCondLst>
                                        </p:cTn>
                                        <p:tgtEl>
                                          <p:spTgt spid="430136"/>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430135"/>
                                        </p:tgtEl>
                                      </p:cBhvr>
                                    </p:animEffect>
                                    <p:set>
                                      <p:cBhvr>
                                        <p:cTn id="161" dur="1" fill="hold">
                                          <p:stCondLst>
                                            <p:cond delay="499"/>
                                          </p:stCondLst>
                                        </p:cTn>
                                        <p:tgtEl>
                                          <p:spTgt spid="430135"/>
                                        </p:tgtEl>
                                        <p:attrNameLst>
                                          <p:attrName>style.visibility</p:attrName>
                                        </p:attrNameLst>
                                      </p:cBhvr>
                                      <p:to>
                                        <p:strVal val="hidden"/>
                                      </p:to>
                                    </p:set>
                                  </p:childTnLst>
                                </p:cTn>
                              </p:par>
                            </p:childTnLst>
                          </p:cTn>
                        </p:par>
                        <p:par>
                          <p:cTn id="162" fill="hold" nodeType="afterGroup">
                            <p:stCondLst>
                              <p:cond delay="1010"/>
                            </p:stCondLst>
                            <p:childTnLst>
                              <p:par>
                                <p:cTn id="163" presetID="10" presetClass="entr" presetSubtype="0" fill="hold" grpId="5" nodeType="afterEffect">
                                  <p:stCondLst>
                                    <p:cond delay="490"/>
                                  </p:stCondLst>
                                  <p:childTnLst>
                                    <p:set>
                                      <p:cBhvr>
                                        <p:cTn id="164" dur="1" fill="hold">
                                          <p:stCondLst>
                                            <p:cond delay="0"/>
                                          </p:stCondLst>
                                        </p:cTn>
                                        <p:tgtEl>
                                          <p:spTgt spid="430139">
                                            <p:bg/>
                                          </p:spTgt>
                                        </p:tgtEl>
                                        <p:attrNameLst>
                                          <p:attrName>style.visibility</p:attrName>
                                        </p:attrNameLst>
                                      </p:cBhvr>
                                      <p:to>
                                        <p:strVal val="visible"/>
                                      </p:to>
                                    </p:set>
                                    <p:animEffect transition="in" filter="fade">
                                      <p:cBhvr>
                                        <p:cTn id="165" dur="500"/>
                                        <p:tgtEl>
                                          <p:spTgt spid="430139">
                                            <p:bg/>
                                          </p:spTgt>
                                        </p:tgtEl>
                                      </p:cBhvr>
                                    </p:animEffect>
                                  </p:childTnLst>
                                </p:cTn>
                              </p:par>
                            </p:childTnLst>
                          </p:cTn>
                        </p:par>
                        <p:par>
                          <p:cTn id="166" fill="hold" nodeType="afterGroup">
                            <p:stCondLst>
                              <p:cond delay="2000"/>
                            </p:stCondLst>
                            <p:childTnLst>
                              <p:par>
                                <p:cTn id="167" presetID="10" presetClass="entr" presetSubtype="0" fill="hold" grpId="4" nodeType="afterEffect">
                                  <p:stCondLst>
                                    <p:cond delay="0"/>
                                  </p:stCondLst>
                                  <p:iterate type="lt">
                                    <p:tmPct val="0"/>
                                  </p:iterate>
                                  <p:childTnLst>
                                    <p:set>
                                      <p:cBhvr>
                                        <p:cTn id="168" dur="1" fill="hold">
                                          <p:stCondLst>
                                            <p:cond delay="0"/>
                                          </p:stCondLst>
                                        </p:cTn>
                                        <p:tgtEl>
                                          <p:spTgt spid="430139">
                                            <p:txEl>
                                              <p:pRg st="0" end="0"/>
                                            </p:txEl>
                                          </p:spTgt>
                                        </p:tgtEl>
                                        <p:attrNameLst>
                                          <p:attrName>style.visibility</p:attrName>
                                        </p:attrNameLst>
                                      </p:cBhvr>
                                      <p:to>
                                        <p:strVal val="visible"/>
                                      </p:to>
                                    </p:set>
                                    <p:animEffect transition="in" filter="fade">
                                      <p:cBhvr>
                                        <p:cTn id="169" dur="500"/>
                                        <p:tgtEl>
                                          <p:spTgt spid="430139">
                                            <p:txEl>
                                              <p:pRg st="0" end="0"/>
                                            </p:txEl>
                                          </p:spTgt>
                                        </p:tgtEl>
                                      </p:cBhvr>
                                    </p:animEffect>
                                  </p:childTnLst>
                                </p:cTn>
                              </p:par>
                            </p:childTnLst>
                          </p:cTn>
                        </p:par>
                        <p:par>
                          <p:cTn id="170" fill="hold">
                            <p:stCondLst>
                              <p:cond delay="2500"/>
                            </p:stCondLst>
                            <p:childTnLst>
                              <p:par>
                                <p:cTn id="171" presetID="10" presetClass="entr" presetSubtype="0" fill="hold" grpId="4" nodeType="afterEffect">
                                  <p:stCondLst>
                                    <p:cond delay="0"/>
                                  </p:stCondLst>
                                  <p:iterate type="lt">
                                    <p:tmPct val="0"/>
                                  </p:iterate>
                                  <p:childTnLst>
                                    <p:set>
                                      <p:cBhvr>
                                        <p:cTn id="172" dur="1" fill="hold">
                                          <p:stCondLst>
                                            <p:cond delay="0"/>
                                          </p:stCondLst>
                                        </p:cTn>
                                        <p:tgtEl>
                                          <p:spTgt spid="430139">
                                            <p:txEl>
                                              <p:pRg st="1" end="1"/>
                                            </p:txEl>
                                          </p:spTgt>
                                        </p:tgtEl>
                                        <p:attrNameLst>
                                          <p:attrName>style.visibility</p:attrName>
                                        </p:attrNameLst>
                                      </p:cBhvr>
                                      <p:to>
                                        <p:strVal val="visible"/>
                                      </p:to>
                                    </p:set>
                                    <p:animEffect transition="in" filter="fade">
                                      <p:cBhvr>
                                        <p:cTn id="173" dur="500"/>
                                        <p:tgtEl>
                                          <p:spTgt spid="430139">
                                            <p:txEl>
                                              <p:pRg st="1" end="1"/>
                                            </p:txEl>
                                          </p:spTgt>
                                        </p:tgtEl>
                                      </p:cBhvr>
                                    </p:animEffect>
                                  </p:childTnLst>
                                </p:cTn>
                              </p:par>
                            </p:childTnLst>
                          </p:cTn>
                        </p:par>
                        <p:par>
                          <p:cTn id="174" fill="hold">
                            <p:stCondLst>
                              <p:cond delay="3000"/>
                            </p:stCondLst>
                            <p:childTnLst>
                              <p:par>
                                <p:cTn id="175" presetID="10" presetClass="entr" presetSubtype="0" fill="hold" grpId="4" nodeType="afterEffect">
                                  <p:stCondLst>
                                    <p:cond delay="0"/>
                                  </p:stCondLst>
                                  <p:iterate type="lt">
                                    <p:tmPct val="0"/>
                                  </p:iterate>
                                  <p:childTnLst>
                                    <p:set>
                                      <p:cBhvr>
                                        <p:cTn id="176" dur="1" fill="hold">
                                          <p:stCondLst>
                                            <p:cond delay="0"/>
                                          </p:stCondLst>
                                        </p:cTn>
                                        <p:tgtEl>
                                          <p:spTgt spid="430139">
                                            <p:txEl>
                                              <p:pRg st="2" end="2"/>
                                            </p:txEl>
                                          </p:spTgt>
                                        </p:tgtEl>
                                        <p:attrNameLst>
                                          <p:attrName>style.visibility</p:attrName>
                                        </p:attrNameLst>
                                      </p:cBhvr>
                                      <p:to>
                                        <p:strVal val="visible"/>
                                      </p:to>
                                    </p:set>
                                    <p:animEffect transition="in" filter="fade">
                                      <p:cBhvr>
                                        <p:cTn id="177" dur="500"/>
                                        <p:tgtEl>
                                          <p:spTgt spid="430139">
                                            <p:txEl>
                                              <p:pRg st="2" end="2"/>
                                            </p:txEl>
                                          </p:spTgt>
                                        </p:tgtEl>
                                      </p:cBhvr>
                                    </p:animEffect>
                                  </p:childTnLst>
                                </p:cTn>
                              </p:par>
                            </p:childTnLst>
                          </p:cTn>
                        </p:par>
                        <p:par>
                          <p:cTn id="178" fill="hold">
                            <p:stCondLst>
                              <p:cond delay="3500"/>
                            </p:stCondLst>
                            <p:childTnLst>
                              <p:par>
                                <p:cTn id="179" presetID="10" presetClass="entr" presetSubtype="0" fill="hold" grpId="4" nodeType="afterEffect">
                                  <p:stCondLst>
                                    <p:cond delay="0"/>
                                  </p:stCondLst>
                                  <p:iterate type="lt">
                                    <p:tmPct val="0"/>
                                  </p:iterate>
                                  <p:childTnLst>
                                    <p:set>
                                      <p:cBhvr>
                                        <p:cTn id="180" dur="1" fill="hold">
                                          <p:stCondLst>
                                            <p:cond delay="0"/>
                                          </p:stCondLst>
                                        </p:cTn>
                                        <p:tgtEl>
                                          <p:spTgt spid="430139">
                                            <p:txEl>
                                              <p:pRg st="3" end="3"/>
                                            </p:txEl>
                                          </p:spTgt>
                                        </p:tgtEl>
                                        <p:attrNameLst>
                                          <p:attrName>style.visibility</p:attrName>
                                        </p:attrNameLst>
                                      </p:cBhvr>
                                      <p:to>
                                        <p:strVal val="visible"/>
                                      </p:to>
                                    </p:set>
                                    <p:animEffect transition="in" filter="fade">
                                      <p:cBhvr>
                                        <p:cTn id="181" dur="500"/>
                                        <p:tgtEl>
                                          <p:spTgt spid="430139">
                                            <p:txEl>
                                              <p:pRg st="3" end="3"/>
                                            </p:txEl>
                                          </p:spTgt>
                                        </p:tgtEl>
                                      </p:cBhvr>
                                    </p:animEffect>
                                  </p:childTnLst>
                                </p:cTn>
                              </p:par>
                            </p:childTnLst>
                          </p:cTn>
                        </p:par>
                        <p:par>
                          <p:cTn id="182" fill="hold" nodeType="afterGroup">
                            <p:stCondLst>
                              <p:cond delay="4000"/>
                            </p:stCondLst>
                            <p:childTnLst>
                              <p:par>
                                <p:cTn id="183" presetID="27" presetClass="entr" presetSubtype="0" fill="hold" grpId="3" nodeType="afterEffect">
                                  <p:stCondLst>
                                    <p:cond delay="0"/>
                                  </p:stCondLst>
                                  <p:iterate type="lt">
                                    <p:tmPct val="50000"/>
                                  </p:iterate>
                                  <p:childTnLst>
                                    <p:set>
                                      <p:cBhvr>
                                        <p:cTn id="184" dur="1" fill="hold">
                                          <p:stCondLst>
                                            <p:cond delay="0"/>
                                          </p:stCondLst>
                                        </p:cTn>
                                        <p:tgtEl>
                                          <p:spTgt spid="430139">
                                            <p:txEl>
                                              <p:pRg st="0" end="0"/>
                                            </p:txEl>
                                          </p:spTgt>
                                        </p:tgtEl>
                                        <p:attrNameLst>
                                          <p:attrName>style.visibility</p:attrName>
                                        </p:attrNameLst>
                                      </p:cBhvr>
                                      <p:to>
                                        <p:strVal val="visible"/>
                                      </p:to>
                                    </p:set>
                                    <p:anim calcmode="discrete" valueType="clr">
                                      <p:cBhvr override="childStyle">
                                        <p:cTn id="185" dur="80"/>
                                        <p:tgtEl>
                                          <p:spTgt spid="430139">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86" dur="80"/>
                                        <p:tgtEl>
                                          <p:spTgt spid="430139">
                                            <p:txEl>
                                              <p:pRg st="0" end="0"/>
                                            </p:txEl>
                                          </p:spTgt>
                                        </p:tgtEl>
                                        <p:attrNameLst>
                                          <p:attrName>fillcolor</p:attrName>
                                        </p:attrNameLst>
                                      </p:cBhvr>
                                      <p:tavLst>
                                        <p:tav tm="0">
                                          <p:val>
                                            <p:clrVal>
                                              <a:schemeClr val="accent2"/>
                                            </p:clrVal>
                                          </p:val>
                                        </p:tav>
                                        <p:tav tm="50000">
                                          <p:val>
                                            <p:clrVal>
                                              <a:schemeClr val="hlink"/>
                                            </p:clrVal>
                                          </p:val>
                                        </p:tav>
                                      </p:tavLst>
                                    </p:anim>
                                    <p:set>
                                      <p:cBhvr>
                                        <p:cTn id="187" dur="80"/>
                                        <p:tgtEl>
                                          <p:spTgt spid="430139">
                                            <p:txEl>
                                              <p:pRg st="0" end="0"/>
                                            </p:txEl>
                                          </p:spTgt>
                                        </p:tgtEl>
                                        <p:attrNameLst>
                                          <p:attrName>fill.type</p:attrName>
                                        </p:attrNameLst>
                                      </p:cBhvr>
                                      <p:to>
                                        <p:strVal val="solid"/>
                                      </p:to>
                                    </p:set>
                                  </p:childTnLst>
                                </p:cTn>
                              </p:par>
                            </p:childTnLst>
                          </p:cTn>
                        </p:par>
                        <p:par>
                          <p:cTn id="188" fill="hold">
                            <p:stCondLst>
                              <p:cond delay="4360"/>
                            </p:stCondLst>
                            <p:childTnLst>
                              <p:par>
                                <p:cTn id="189" presetID="27" presetClass="entr" presetSubtype="0" fill="hold" grpId="3" nodeType="afterEffect">
                                  <p:stCondLst>
                                    <p:cond delay="0"/>
                                  </p:stCondLst>
                                  <p:iterate type="lt">
                                    <p:tmPct val="50000"/>
                                  </p:iterate>
                                  <p:childTnLst>
                                    <p:set>
                                      <p:cBhvr>
                                        <p:cTn id="190" dur="1" fill="hold">
                                          <p:stCondLst>
                                            <p:cond delay="0"/>
                                          </p:stCondLst>
                                        </p:cTn>
                                        <p:tgtEl>
                                          <p:spTgt spid="430139">
                                            <p:txEl>
                                              <p:pRg st="1" end="1"/>
                                            </p:txEl>
                                          </p:spTgt>
                                        </p:tgtEl>
                                        <p:attrNameLst>
                                          <p:attrName>style.visibility</p:attrName>
                                        </p:attrNameLst>
                                      </p:cBhvr>
                                      <p:to>
                                        <p:strVal val="visible"/>
                                      </p:to>
                                    </p:set>
                                    <p:anim calcmode="discrete" valueType="clr">
                                      <p:cBhvr override="childStyle">
                                        <p:cTn id="191" dur="80"/>
                                        <p:tgtEl>
                                          <p:spTgt spid="430139">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92" dur="80"/>
                                        <p:tgtEl>
                                          <p:spTgt spid="430139">
                                            <p:txEl>
                                              <p:pRg st="1" end="1"/>
                                            </p:txEl>
                                          </p:spTgt>
                                        </p:tgtEl>
                                        <p:attrNameLst>
                                          <p:attrName>fillcolor</p:attrName>
                                        </p:attrNameLst>
                                      </p:cBhvr>
                                      <p:tavLst>
                                        <p:tav tm="0">
                                          <p:val>
                                            <p:clrVal>
                                              <a:schemeClr val="accent2"/>
                                            </p:clrVal>
                                          </p:val>
                                        </p:tav>
                                        <p:tav tm="50000">
                                          <p:val>
                                            <p:clrVal>
                                              <a:schemeClr val="hlink"/>
                                            </p:clrVal>
                                          </p:val>
                                        </p:tav>
                                      </p:tavLst>
                                    </p:anim>
                                    <p:set>
                                      <p:cBhvr>
                                        <p:cTn id="193" dur="80"/>
                                        <p:tgtEl>
                                          <p:spTgt spid="430139">
                                            <p:txEl>
                                              <p:pRg st="1" end="1"/>
                                            </p:txEl>
                                          </p:spTgt>
                                        </p:tgtEl>
                                        <p:attrNameLst>
                                          <p:attrName>fill.type</p:attrName>
                                        </p:attrNameLst>
                                      </p:cBhvr>
                                      <p:to>
                                        <p:strVal val="solid"/>
                                      </p:to>
                                    </p:set>
                                  </p:childTnLst>
                                </p:cTn>
                              </p:par>
                            </p:childTnLst>
                          </p:cTn>
                        </p:par>
                        <p:par>
                          <p:cTn id="194" fill="hold">
                            <p:stCondLst>
                              <p:cond delay="5000"/>
                            </p:stCondLst>
                            <p:childTnLst>
                              <p:par>
                                <p:cTn id="195" presetID="27" presetClass="entr" presetSubtype="0" fill="hold" grpId="3" nodeType="afterEffect">
                                  <p:stCondLst>
                                    <p:cond delay="0"/>
                                  </p:stCondLst>
                                  <p:iterate type="lt">
                                    <p:tmPct val="50000"/>
                                  </p:iterate>
                                  <p:childTnLst>
                                    <p:set>
                                      <p:cBhvr>
                                        <p:cTn id="196" dur="1" fill="hold">
                                          <p:stCondLst>
                                            <p:cond delay="0"/>
                                          </p:stCondLst>
                                        </p:cTn>
                                        <p:tgtEl>
                                          <p:spTgt spid="430139">
                                            <p:txEl>
                                              <p:pRg st="2" end="2"/>
                                            </p:txEl>
                                          </p:spTgt>
                                        </p:tgtEl>
                                        <p:attrNameLst>
                                          <p:attrName>style.visibility</p:attrName>
                                        </p:attrNameLst>
                                      </p:cBhvr>
                                      <p:to>
                                        <p:strVal val="visible"/>
                                      </p:to>
                                    </p:set>
                                    <p:anim calcmode="discrete" valueType="clr">
                                      <p:cBhvr override="childStyle">
                                        <p:cTn id="197" dur="80"/>
                                        <p:tgtEl>
                                          <p:spTgt spid="430139">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98" dur="80"/>
                                        <p:tgtEl>
                                          <p:spTgt spid="430139">
                                            <p:txEl>
                                              <p:pRg st="2" end="2"/>
                                            </p:txEl>
                                          </p:spTgt>
                                        </p:tgtEl>
                                        <p:attrNameLst>
                                          <p:attrName>fillcolor</p:attrName>
                                        </p:attrNameLst>
                                      </p:cBhvr>
                                      <p:tavLst>
                                        <p:tav tm="0">
                                          <p:val>
                                            <p:clrVal>
                                              <a:schemeClr val="accent2"/>
                                            </p:clrVal>
                                          </p:val>
                                        </p:tav>
                                        <p:tav tm="50000">
                                          <p:val>
                                            <p:clrVal>
                                              <a:schemeClr val="hlink"/>
                                            </p:clrVal>
                                          </p:val>
                                        </p:tav>
                                      </p:tavLst>
                                    </p:anim>
                                    <p:set>
                                      <p:cBhvr>
                                        <p:cTn id="199" dur="80"/>
                                        <p:tgtEl>
                                          <p:spTgt spid="430139">
                                            <p:txEl>
                                              <p:pRg st="2" end="2"/>
                                            </p:txEl>
                                          </p:spTgt>
                                        </p:tgtEl>
                                        <p:attrNameLst>
                                          <p:attrName>fill.type</p:attrName>
                                        </p:attrNameLst>
                                      </p:cBhvr>
                                      <p:to>
                                        <p:strVal val="solid"/>
                                      </p:to>
                                    </p:set>
                                  </p:childTnLst>
                                </p:cTn>
                              </p:par>
                            </p:childTnLst>
                          </p:cTn>
                        </p:par>
                        <p:par>
                          <p:cTn id="200" fill="hold">
                            <p:stCondLst>
                              <p:cond delay="5480"/>
                            </p:stCondLst>
                            <p:childTnLst>
                              <p:par>
                                <p:cTn id="201" presetID="27" presetClass="entr" presetSubtype="0" fill="hold" grpId="3" nodeType="afterEffect">
                                  <p:stCondLst>
                                    <p:cond delay="0"/>
                                  </p:stCondLst>
                                  <p:iterate type="lt">
                                    <p:tmPct val="50000"/>
                                  </p:iterate>
                                  <p:childTnLst>
                                    <p:set>
                                      <p:cBhvr>
                                        <p:cTn id="202" dur="1" fill="hold">
                                          <p:stCondLst>
                                            <p:cond delay="0"/>
                                          </p:stCondLst>
                                        </p:cTn>
                                        <p:tgtEl>
                                          <p:spTgt spid="430139">
                                            <p:txEl>
                                              <p:pRg st="3" end="3"/>
                                            </p:txEl>
                                          </p:spTgt>
                                        </p:tgtEl>
                                        <p:attrNameLst>
                                          <p:attrName>style.visibility</p:attrName>
                                        </p:attrNameLst>
                                      </p:cBhvr>
                                      <p:to>
                                        <p:strVal val="visible"/>
                                      </p:to>
                                    </p:set>
                                    <p:anim calcmode="discrete" valueType="clr">
                                      <p:cBhvr override="childStyle">
                                        <p:cTn id="203" dur="80"/>
                                        <p:tgtEl>
                                          <p:spTgt spid="430139">
                                            <p:txEl>
                                              <p:pRg st="3" end="3"/>
                                            </p:txEl>
                                          </p:spTgt>
                                        </p:tgtEl>
                                        <p:attrNameLst>
                                          <p:attrName>style.color</p:attrName>
                                        </p:attrNameLst>
                                      </p:cBhvr>
                                      <p:tavLst>
                                        <p:tav tm="0">
                                          <p:val>
                                            <p:clrVal>
                                              <a:srgbClr val="CC9900"/>
                                            </p:clrVal>
                                          </p:val>
                                        </p:tav>
                                        <p:tav tm="50000">
                                          <p:val>
                                            <p:clrVal>
                                              <a:srgbClr val="663300"/>
                                            </p:clrVal>
                                          </p:val>
                                        </p:tav>
                                      </p:tavLst>
                                    </p:anim>
                                    <p:anim calcmode="discrete" valueType="clr">
                                      <p:cBhvr>
                                        <p:cTn id="204" dur="80"/>
                                        <p:tgtEl>
                                          <p:spTgt spid="430139">
                                            <p:txEl>
                                              <p:pRg st="3" end="3"/>
                                            </p:txEl>
                                          </p:spTgt>
                                        </p:tgtEl>
                                        <p:attrNameLst>
                                          <p:attrName>fillcolor</p:attrName>
                                        </p:attrNameLst>
                                      </p:cBhvr>
                                      <p:tavLst>
                                        <p:tav tm="0">
                                          <p:val>
                                            <p:clrVal>
                                              <a:schemeClr val="accent2"/>
                                            </p:clrVal>
                                          </p:val>
                                        </p:tav>
                                        <p:tav tm="50000">
                                          <p:val>
                                            <p:clrVal>
                                              <a:schemeClr val="hlink"/>
                                            </p:clrVal>
                                          </p:val>
                                        </p:tav>
                                      </p:tavLst>
                                    </p:anim>
                                    <p:set>
                                      <p:cBhvr>
                                        <p:cTn id="205" dur="80"/>
                                        <p:tgtEl>
                                          <p:spTgt spid="430139">
                                            <p:txEl>
                                              <p:pRg st="3" end="3"/>
                                            </p:txEl>
                                          </p:spTgt>
                                        </p:tgtEl>
                                        <p:attrNameLst>
                                          <p:attrName>fill.type</p:attrName>
                                        </p:attrNameLst>
                                      </p:cBhvr>
                                      <p:to>
                                        <p:strVal val="solid"/>
                                      </p:to>
                                    </p:set>
                                  </p:childTnLst>
                                </p:cTn>
                              </p:par>
                            </p:childTnLst>
                          </p:cTn>
                        </p:par>
                        <p:par>
                          <p:cTn id="206" fill="hold" nodeType="afterGroup">
                            <p:stCondLst>
                              <p:cond delay="6040"/>
                            </p:stCondLst>
                            <p:childTnLst>
                              <p:par>
                                <p:cTn id="207" presetID="10" presetClass="exit" presetSubtype="0" fill="hold" grpId="0" nodeType="afterEffect">
                                  <p:stCondLst>
                                    <p:cond delay="3040"/>
                                  </p:stCondLst>
                                  <p:iterate type="lt">
                                    <p:tmPct val="0"/>
                                  </p:iterate>
                                  <p:childTnLst>
                                    <p:animEffect transition="out" filter="fade">
                                      <p:cBhvr>
                                        <p:cTn id="208" dur="500"/>
                                        <p:tgtEl>
                                          <p:spTgt spid="430139">
                                            <p:txEl>
                                              <p:pRg st="0" end="0"/>
                                            </p:txEl>
                                          </p:spTgt>
                                        </p:tgtEl>
                                      </p:cBhvr>
                                    </p:animEffect>
                                    <p:set>
                                      <p:cBhvr>
                                        <p:cTn id="209" dur="1" fill="hold">
                                          <p:stCondLst>
                                            <p:cond delay="499"/>
                                          </p:stCondLst>
                                        </p:cTn>
                                        <p:tgtEl>
                                          <p:spTgt spid="430139">
                                            <p:txEl>
                                              <p:pRg st="0" end="0"/>
                                            </p:txEl>
                                          </p:spTgt>
                                        </p:tgtEl>
                                        <p:attrNameLst>
                                          <p:attrName>style.visibility</p:attrName>
                                        </p:attrNameLst>
                                      </p:cBhvr>
                                      <p:to>
                                        <p:strVal val="hidden"/>
                                      </p:to>
                                    </p:set>
                                  </p:childTnLst>
                                </p:cTn>
                              </p:par>
                            </p:childTnLst>
                          </p:cTn>
                        </p:par>
                        <p:par>
                          <p:cTn id="210" fill="hold">
                            <p:stCondLst>
                              <p:cond delay="9580"/>
                            </p:stCondLst>
                            <p:childTnLst>
                              <p:par>
                                <p:cTn id="211" presetID="10" presetClass="exit" presetSubtype="0" fill="hold" grpId="0" nodeType="afterEffect">
                                  <p:stCondLst>
                                    <p:cond delay="3040"/>
                                  </p:stCondLst>
                                  <p:iterate type="lt">
                                    <p:tmPct val="0"/>
                                  </p:iterate>
                                  <p:childTnLst>
                                    <p:animEffect transition="out" filter="fade">
                                      <p:cBhvr>
                                        <p:cTn id="212" dur="500"/>
                                        <p:tgtEl>
                                          <p:spTgt spid="430139">
                                            <p:txEl>
                                              <p:pRg st="1" end="1"/>
                                            </p:txEl>
                                          </p:spTgt>
                                        </p:tgtEl>
                                      </p:cBhvr>
                                    </p:animEffect>
                                    <p:set>
                                      <p:cBhvr>
                                        <p:cTn id="213" dur="1" fill="hold">
                                          <p:stCondLst>
                                            <p:cond delay="499"/>
                                          </p:stCondLst>
                                        </p:cTn>
                                        <p:tgtEl>
                                          <p:spTgt spid="430139">
                                            <p:txEl>
                                              <p:pRg st="1" end="1"/>
                                            </p:txEl>
                                          </p:spTgt>
                                        </p:tgtEl>
                                        <p:attrNameLst>
                                          <p:attrName>style.visibility</p:attrName>
                                        </p:attrNameLst>
                                      </p:cBhvr>
                                      <p:to>
                                        <p:strVal val="hidden"/>
                                      </p:to>
                                    </p:set>
                                  </p:childTnLst>
                                </p:cTn>
                              </p:par>
                            </p:childTnLst>
                          </p:cTn>
                        </p:par>
                        <p:par>
                          <p:cTn id="214" fill="hold">
                            <p:stCondLst>
                              <p:cond delay="13120"/>
                            </p:stCondLst>
                            <p:childTnLst>
                              <p:par>
                                <p:cTn id="215" presetID="10" presetClass="exit" presetSubtype="0" fill="hold" grpId="0" nodeType="afterEffect">
                                  <p:stCondLst>
                                    <p:cond delay="3040"/>
                                  </p:stCondLst>
                                  <p:iterate type="lt">
                                    <p:tmPct val="0"/>
                                  </p:iterate>
                                  <p:childTnLst>
                                    <p:animEffect transition="out" filter="fade">
                                      <p:cBhvr>
                                        <p:cTn id="216" dur="500"/>
                                        <p:tgtEl>
                                          <p:spTgt spid="430139">
                                            <p:txEl>
                                              <p:pRg st="2" end="2"/>
                                            </p:txEl>
                                          </p:spTgt>
                                        </p:tgtEl>
                                      </p:cBhvr>
                                    </p:animEffect>
                                    <p:set>
                                      <p:cBhvr>
                                        <p:cTn id="217" dur="1" fill="hold">
                                          <p:stCondLst>
                                            <p:cond delay="499"/>
                                          </p:stCondLst>
                                        </p:cTn>
                                        <p:tgtEl>
                                          <p:spTgt spid="430139">
                                            <p:txEl>
                                              <p:pRg st="2" end="2"/>
                                            </p:txEl>
                                          </p:spTgt>
                                        </p:tgtEl>
                                        <p:attrNameLst>
                                          <p:attrName>style.visibility</p:attrName>
                                        </p:attrNameLst>
                                      </p:cBhvr>
                                      <p:to>
                                        <p:strVal val="hidden"/>
                                      </p:to>
                                    </p:set>
                                  </p:childTnLst>
                                </p:cTn>
                              </p:par>
                            </p:childTnLst>
                          </p:cTn>
                        </p:par>
                        <p:par>
                          <p:cTn id="218" fill="hold">
                            <p:stCondLst>
                              <p:cond delay="16660"/>
                            </p:stCondLst>
                            <p:childTnLst>
                              <p:par>
                                <p:cTn id="219" presetID="10" presetClass="exit" presetSubtype="0" fill="hold" grpId="0" nodeType="afterEffect">
                                  <p:stCondLst>
                                    <p:cond delay="3040"/>
                                  </p:stCondLst>
                                  <p:iterate type="lt">
                                    <p:tmPct val="0"/>
                                  </p:iterate>
                                  <p:childTnLst>
                                    <p:animEffect transition="out" filter="fade">
                                      <p:cBhvr>
                                        <p:cTn id="220" dur="500"/>
                                        <p:tgtEl>
                                          <p:spTgt spid="430139">
                                            <p:txEl>
                                              <p:pRg st="3" end="3"/>
                                            </p:txEl>
                                          </p:spTgt>
                                        </p:tgtEl>
                                      </p:cBhvr>
                                    </p:animEffect>
                                    <p:set>
                                      <p:cBhvr>
                                        <p:cTn id="221" dur="1" fill="hold">
                                          <p:stCondLst>
                                            <p:cond delay="499"/>
                                          </p:stCondLst>
                                        </p:cTn>
                                        <p:tgtEl>
                                          <p:spTgt spid="430139">
                                            <p:txEl>
                                              <p:pRg st="3" end="3"/>
                                            </p:txEl>
                                          </p:spTgt>
                                        </p:tgtEl>
                                        <p:attrNameLst>
                                          <p:attrName>style.visibility</p:attrName>
                                        </p:attrNameLst>
                                      </p:cBhvr>
                                      <p:to>
                                        <p:strVal val="hidden"/>
                                      </p:to>
                                    </p:set>
                                  </p:childTnLst>
                                </p:cTn>
                              </p:par>
                              <p:par>
                                <p:cTn id="222" presetID="10" presetClass="exit" presetSubtype="0" fill="hold" grpId="0" nodeType="withEffect">
                                  <p:stCondLst>
                                    <p:cond delay="3040"/>
                                  </p:stCondLst>
                                  <p:iterate type="lt">
                                    <p:tmPct val="0"/>
                                  </p:iterate>
                                  <p:childTnLst>
                                    <p:animEffect transition="out" filter="fade">
                                      <p:cBhvr>
                                        <p:cTn id="223" dur="500"/>
                                        <p:tgtEl>
                                          <p:spTgt spid="430139">
                                            <p:bg/>
                                          </p:spTgt>
                                        </p:tgtEl>
                                      </p:cBhvr>
                                    </p:animEffect>
                                    <p:set>
                                      <p:cBhvr>
                                        <p:cTn id="224" dur="1" fill="hold">
                                          <p:stCondLst>
                                            <p:cond delay="499"/>
                                          </p:stCondLst>
                                        </p:cTn>
                                        <p:tgtEl>
                                          <p:spTgt spid="430139">
                                            <p:bg/>
                                          </p:spTgt>
                                        </p:tgtEl>
                                        <p:attrNameLst>
                                          <p:attrName>style.visibility</p:attrName>
                                        </p:attrNameLst>
                                      </p:cBhvr>
                                      <p:to>
                                        <p:strVal val="hidden"/>
                                      </p:to>
                                    </p:set>
                                  </p:childTnLst>
                                </p:cTn>
                              </p:par>
                            </p:childTnLst>
                          </p:cTn>
                        </p:par>
                      </p:childTnLst>
                    </p:cTn>
                  </p:par>
                </p:childTnLst>
              </p:cTn>
              <p:nextCondLst>
                <p:cond evt="onClick" delay="0">
                  <p:tgtEl>
                    <p:spTgt spid="430135"/>
                  </p:tgtEl>
                </p:cond>
              </p:nextCondLst>
            </p:seq>
            <p:seq concurrent="1" nextAc="seek">
              <p:cTn id="225" restart="whenNotActive" fill="hold" evtFilter="cancelBubble" nodeType="interactiveSeq">
                <p:stCondLst>
                  <p:cond evt="onClick" delay="0">
                    <p:tgtEl>
                      <p:spTgt spid="430140"/>
                    </p:tgtEl>
                  </p:cond>
                </p:stCondLst>
                <p:endSync evt="end" delay="0">
                  <p:rtn val="all"/>
                </p:endSync>
                <p:childTnLst>
                  <p:par>
                    <p:cTn id="226" fill="hold" nodeType="clickPar">
                      <p:stCondLst>
                        <p:cond delay="0"/>
                      </p:stCondLst>
                      <p:childTnLst>
                        <p:par>
                          <p:cTn id="227" fill="hold" nodeType="withGroup">
                            <p:stCondLst>
                              <p:cond delay="0"/>
                            </p:stCondLst>
                            <p:childTnLst>
                              <p:par>
                                <p:cTn id="228" presetID="3" presetClass="entr" presetSubtype="0" fill="hold" grpId="1" nodeType="clickEffect">
                                  <p:stCondLst>
                                    <p:cond delay="0"/>
                                  </p:stCondLst>
                                  <p:childTnLst>
                                    <p:set>
                                      <p:cBhvr>
                                        <p:cTn id="229" dur="1" fill="hold">
                                          <p:stCondLst>
                                            <p:cond delay="0"/>
                                          </p:stCondLst>
                                        </p:cTn>
                                        <p:tgtEl>
                                          <p:spTgt spid="430092"/>
                                        </p:tgtEl>
                                        <p:attrNameLst>
                                          <p:attrName>style.visibility</p:attrName>
                                        </p:attrNameLst>
                                      </p:cBhvr>
                                      <p:to>
                                        <p:strVal val="visible"/>
                                      </p:to>
                                    </p:set>
                                  </p:childTnLst>
                                </p:cTn>
                              </p:par>
                              <p:par>
                                <p:cTn id="230" presetID="3" presetClass="exit" presetSubtype="0" fill="hold" grpId="2" nodeType="withEffect">
                                  <p:stCondLst>
                                    <p:cond delay="0"/>
                                  </p:stCondLst>
                                  <p:childTnLst>
                                    <p:set>
                                      <p:cBhvr>
                                        <p:cTn id="231" dur="1" fill="hold">
                                          <p:stCondLst>
                                            <p:cond delay="0"/>
                                          </p:stCondLst>
                                        </p:cTn>
                                        <p:tgtEl>
                                          <p:spTgt spid="430093"/>
                                        </p:tgtEl>
                                        <p:attrNameLst>
                                          <p:attrName>style.visibility</p:attrName>
                                        </p:attrNameLst>
                                      </p:cBhvr>
                                      <p:to>
                                        <p:strVal val="hidden"/>
                                      </p:to>
                                    </p:set>
                                  </p:childTnLst>
                                </p:cTn>
                              </p:par>
                              <p:par>
                                <p:cTn id="232" presetID="3" presetClass="exit" presetSubtype="0" fill="hold" grpId="1" nodeType="withEffect">
                                  <p:stCondLst>
                                    <p:cond delay="0"/>
                                  </p:stCondLst>
                                  <p:childTnLst>
                                    <p:set>
                                      <p:cBhvr>
                                        <p:cTn id="233" dur="1" fill="hold">
                                          <p:stCondLst>
                                            <p:cond delay="0"/>
                                          </p:stCondLst>
                                        </p:cTn>
                                        <p:tgtEl>
                                          <p:spTgt spid="430094"/>
                                        </p:tgtEl>
                                        <p:attrNameLst>
                                          <p:attrName>style.visibility</p:attrName>
                                        </p:attrNameLst>
                                      </p:cBhvr>
                                      <p:to>
                                        <p:strVal val="hidden"/>
                                      </p:to>
                                    </p:set>
                                  </p:childTnLst>
                                </p:cTn>
                              </p:par>
                              <p:par>
                                <p:cTn id="234" presetID="3" presetClass="exit" presetSubtype="0" fill="hold" grpId="1" nodeType="withEffect">
                                  <p:stCondLst>
                                    <p:cond delay="0"/>
                                  </p:stCondLst>
                                  <p:childTnLst>
                                    <p:set>
                                      <p:cBhvr>
                                        <p:cTn id="235" dur="1" fill="hold">
                                          <p:stCondLst>
                                            <p:cond delay="0"/>
                                          </p:stCondLst>
                                        </p:cTn>
                                        <p:tgtEl>
                                          <p:spTgt spid="430089"/>
                                        </p:tgtEl>
                                        <p:attrNameLst>
                                          <p:attrName>style.visibility</p:attrName>
                                        </p:attrNameLst>
                                      </p:cBhvr>
                                      <p:to>
                                        <p:strVal val="hidden"/>
                                      </p:to>
                                    </p:set>
                                  </p:childTnLst>
                                </p:cTn>
                              </p:par>
                              <p:par>
                                <p:cTn id="236" presetID="3" presetClass="exit" presetSubtype="0" fill="hold" grpId="1" nodeType="withEffect">
                                  <p:stCondLst>
                                    <p:cond delay="0"/>
                                  </p:stCondLst>
                                  <p:childTnLst>
                                    <p:set>
                                      <p:cBhvr>
                                        <p:cTn id="237" dur="1" fill="hold">
                                          <p:stCondLst>
                                            <p:cond delay="0"/>
                                          </p:stCondLst>
                                        </p:cTn>
                                        <p:tgtEl>
                                          <p:spTgt spid="430090"/>
                                        </p:tgtEl>
                                        <p:attrNameLst>
                                          <p:attrName>style.visibility</p:attrName>
                                        </p:attrNameLst>
                                      </p:cBhvr>
                                      <p:to>
                                        <p:strVal val="hidden"/>
                                      </p:to>
                                    </p:set>
                                  </p:childTnLst>
                                </p:cTn>
                              </p:par>
                              <p:par>
                                <p:cTn id="238" presetID="3" presetClass="exit" presetSubtype="0" fill="hold" grpId="1" nodeType="withEffect">
                                  <p:stCondLst>
                                    <p:cond delay="0"/>
                                  </p:stCondLst>
                                  <p:childTnLst>
                                    <p:set>
                                      <p:cBhvr>
                                        <p:cTn id="239" dur="1" fill="hold">
                                          <p:stCondLst>
                                            <p:cond delay="0"/>
                                          </p:stCondLst>
                                        </p:cTn>
                                        <p:tgtEl>
                                          <p:spTgt spid="430091"/>
                                        </p:tgtEl>
                                        <p:attrNameLst>
                                          <p:attrName>style.visibility</p:attrName>
                                        </p:attrNameLst>
                                      </p:cBhvr>
                                      <p:to>
                                        <p:strVal val="hidden"/>
                                      </p:to>
                                    </p:set>
                                  </p:childTnLst>
                                </p:cTn>
                              </p:par>
                            </p:childTnLst>
                          </p:cTn>
                        </p:par>
                      </p:childTnLst>
                    </p:cTn>
                  </p:par>
                </p:childTnLst>
              </p:cTn>
              <p:nextCondLst>
                <p:cond evt="onClick" delay="0">
                  <p:tgtEl>
                    <p:spTgt spid="430140"/>
                  </p:tgtEl>
                </p:cond>
              </p:nextCondLst>
            </p:seq>
          </p:childTnLst>
        </p:cTn>
      </p:par>
    </p:tnLst>
    <p:bldLst>
      <p:bldP spid="430083" grpId="0" animBg="1"/>
      <p:bldP spid="430084" grpId="0" animBg="1"/>
      <p:bldP spid="430085" grpId="0" animBg="1"/>
      <p:bldP spid="430086" grpId="0" animBg="1"/>
      <p:bldP spid="430087" grpId="0" animBg="1"/>
      <p:bldP spid="430089" grpId="0" animBg="1"/>
      <p:bldP spid="430089" grpId="1" animBg="1"/>
      <p:bldP spid="430090" grpId="0" animBg="1"/>
      <p:bldP spid="430090" grpId="1" animBg="1"/>
      <p:bldP spid="430091" grpId="0" animBg="1"/>
      <p:bldP spid="430091" grpId="1" animBg="1"/>
      <p:bldP spid="430092" grpId="0" animBg="1"/>
      <p:bldP spid="430092" grpId="1" animBg="1"/>
      <p:bldP spid="430093" grpId="0" animBg="1"/>
      <p:bldP spid="430093" grpId="1" animBg="1"/>
      <p:bldP spid="430093" grpId="2" animBg="1"/>
      <p:bldP spid="430094" grpId="0" animBg="1"/>
      <p:bldP spid="430094" grpId="1" animBg="1"/>
      <p:bldP spid="430095" grpId="0" animBg="1"/>
      <p:bldP spid="430096" grpId="0" animBg="1"/>
      <p:bldP spid="430097" grpId="0" animBg="1"/>
      <p:bldP spid="430098" grpId="0" animBg="1"/>
      <p:bldP spid="430099" grpId="0" animBg="1"/>
      <p:bldP spid="430139" grpId="0" build="allAtOnce" animBg="1" autoUpdateAnimBg="0"/>
      <p:bldP spid="430139" grpId="1" build="allAtOnce" animBg="1" autoUpdateAnimBg="0"/>
      <p:bldP spid="430139" grpId="2" build="allAtOnce" animBg="1" autoUpdateAnimBg="0"/>
      <p:bldP spid="430139" grpId="3" build="allAtOnce" autoUpdateAnimBg="0"/>
      <p:bldP spid="430139" grpId="4" build="allAtOnce" autoUpdateAnimBg="0"/>
      <p:bldP spid="430139" grpId="5"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008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08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0084"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0085" name="Rectangle 5" descr="Small grid">
            <a:hlinkClick r:id="" action="ppaction://macro?name=Score_3"/>
          </p:cNvPr>
          <p:cNvSpPr>
            <a:spLocks noChangeArrowheads="1"/>
          </p:cNvSpPr>
          <p:nvPr/>
        </p:nvSpPr>
        <p:spPr bwMode="auto">
          <a:xfrm>
            <a:off x="3654425" y="35956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0086"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0087" name="Rectangle 7" descr="Small grid">
            <a:hlinkClick r:id="" action="ppaction://macro?name=Score_5"/>
          </p:cNvPr>
          <p:cNvSpPr>
            <a:spLocks noChangeAspect="1" noChangeArrowheads="1"/>
          </p:cNvSpPr>
          <p:nvPr/>
        </p:nvSpPr>
        <p:spPr bwMode="auto">
          <a:xfrm>
            <a:off x="7426325" y="15255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a:t>
            </a:r>
          </a:p>
        </p:txBody>
      </p:sp>
      <p:sp>
        <p:nvSpPr>
          <p:cNvPr id="430089" name="WordArt 9"/>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0" name="WordArt 10"/>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1" name="WordArt 11"/>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4"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5" name="Rectangle 15"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Don’t Meet Them</a:t>
            </a:r>
          </a:p>
        </p:txBody>
      </p:sp>
      <p:sp>
        <p:nvSpPr>
          <p:cNvPr id="430096" name="Rectangle 16"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Tell an adult </a:t>
            </a:r>
          </a:p>
          <a:p>
            <a:pPr algn="ctr"/>
            <a:r>
              <a:rPr lang="en-US" altLang="en-US" sz="2400" dirty="0">
                <a:solidFill>
                  <a:schemeClr val="bg1"/>
                </a:solidFill>
                <a:effectLst/>
                <a:latin typeface="Impact" pitchFamily="34" charset="0"/>
              </a:rPr>
              <a:t>you trust</a:t>
            </a:r>
          </a:p>
        </p:txBody>
      </p:sp>
      <p:sp>
        <p:nvSpPr>
          <p:cNvPr id="430097" name="Rectangle 17"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Block Them</a:t>
            </a:r>
          </a:p>
        </p:txBody>
      </p:sp>
      <p:sp>
        <p:nvSpPr>
          <p:cNvPr id="430098" name="Rectangle 18"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Don’t Engage Them</a:t>
            </a:r>
          </a:p>
        </p:txBody>
      </p:sp>
      <p:sp>
        <p:nvSpPr>
          <p:cNvPr id="430099" name="Rectangle 19"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Delete Them</a:t>
            </a:r>
          </a:p>
        </p:txBody>
      </p:sp>
      <p:pic>
        <p:nvPicPr>
          <p:cNvPr id="430101" name="Picture 21"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3" name="Picture 23"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4" name="Picture 24"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5" name="Picture 25"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6" name="Picture 26"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7" name="Picture 27"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09" name="Group 29"/>
          <p:cNvGrpSpPr>
            <a:grpSpLocks/>
          </p:cNvGrpSpPr>
          <p:nvPr/>
        </p:nvGrpSpPr>
        <p:grpSpPr bwMode="auto">
          <a:xfrm>
            <a:off x="9836150" y="-57150"/>
            <a:ext cx="7715250" cy="2333625"/>
            <a:chOff x="6192" y="-276"/>
            <a:chExt cx="4860" cy="1470"/>
          </a:xfrm>
        </p:grpSpPr>
        <p:grpSp>
          <p:nvGrpSpPr>
            <p:cNvPr id="430110" name="Group 30"/>
            <p:cNvGrpSpPr>
              <a:grpSpLocks/>
            </p:cNvGrpSpPr>
            <p:nvPr/>
          </p:nvGrpSpPr>
          <p:grpSpPr bwMode="auto">
            <a:xfrm>
              <a:off x="6192" y="-276"/>
              <a:ext cx="1404" cy="1470"/>
              <a:chOff x="6192" y="-276"/>
              <a:chExt cx="1404" cy="1470"/>
            </a:xfrm>
          </p:grpSpPr>
          <p:sp>
            <p:nvSpPr>
              <p:cNvPr id="430111" name="WordArt 31"/>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2" name="AutoShape 32"/>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3" name="AutoShape 33"/>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4" name="Group 34"/>
            <p:cNvGrpSpPr>
              <a:grpSpLocks/>
            </p:cNvGrpSpPr>
            <p:nvPr/>
          </p:nvGrpSpPr>
          <p:grpSpPr bwMode="auto">
            <a:xfrm>
              <a:off x="7920" y="-276"/>
              <a:ext cx="1404" cy="1470"/>
              <a:chOff x="6192" y="-276"/>
              <a:chExt cx="1404" cy="1470"/>
            </a:xfrm>
          </p:grpSpPr>
          <p:sp>
            <p:nvSpPr>
              <p:cNvPr id="430115"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6"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7"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8" name="Group 38"/>
            <p:cNvGrpSpPr>
              <a:grpSpLocks/>
            </p:cNvGrpSpPr>
            <p:nvPr/>
          </p:nvGrpSpPr>
          <p:grpSpPr bwMode="auto">
            <a:xfrm>
              <a:off x="9648" y="-276"/>
              <a:ext cx="1404" cy="1470"/>
              <a:chOff x="6192" y="-276"/>
              <a:chExt cx="1404" cy="1470"/>
            </a:xfrm>
          </p:grpSpPr>
          <p:sp>
            <p:nvSpPr>
              <p:cNvPr id="430119"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0"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1"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22" name="Group 42"/>
          <p:cNvGrpSpPr>
            <a:grpSpLocks/>
          </p:cNvGrpSpPr>
          <p:nvPr/>
        </p:nvGrpSpPr>
        <p:grpSpPr bwMode="auto">
          <a:xfrm>
            <a:off x="9839325" y="-57150"/>
            <a:ext cx="4972050" cy="2333625"/>
            <a:chOff x="6146" y="-2208"/>
            <a:chExt cx="3132" cy="1470"/>
          </a:xfrm>
        </p:grpSpPr>
        <p:grpSp>
          <p:nvGrpSpPr>
            <p:cNvPr id="430123" name="Group 43"/>
            <p:cNvGrpSpPr>
              <a:grpSpLocks/>
            </p:cNvGrpSpPr>
            <p:nvPr/>
          </p:nvGrpSpPr>
          <p:grpSpPr bwMode="auto">
            <a:xfrm>
              <a:off x="6146" y="-2208"/>
              <a:ext cx="1404" cy="1470"/>
              <a:chOff x="6192" y="-276"/>
              <a:chExt cx="1404" cy="1470"/>
            </a:xfrm>
          </p:grpSpPr>
          <p:sp>
            <p:nvSpPr>
              <p:cNvPr id="430124" name="WordArt 44"/>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5" name="AutoShape 45"/>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6" name="AutoShape 46"/>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27" name="Group 47"/>
            <p:cNvGrpSpPr>
              <a:grpSpLocks/>
            </p:cNvGrpSpPr>
            <p:nvPr/>
          </p:nvGrpSpPr>
          <p:grpSpPr bwMode="auto">
            <a:xfrm>
              <a:off x="7874" y="-2208"/>
              <a:ext cx="1404" cy="1470"/>
              <a:chOff x="6192" y="-276"/>
              <a:chExt cx="1404" cy="1470"/>
            </a:xfrm>
          </p:grpSpPr>
          <p:sp>
            <p:nvSpPr>
              <p:cNvPr id="430128"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9"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0"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31" name="Group 51"/>
          <p:cNvGrpSpPr>
            <a:grpSpLocks/>
          </p:cNvGrpSpPr>
          <p:nvPr/>
        </p:nvGrpSpPr>
        <p:grpSpPr bwMode="auto">
          <a:xfrm>
            <a:off x="9836150" y="-57150"/>
            <a:ext cx="2228850" cy="2333625"/>
            <a:chOff x="6192" y="-276"/>
            <a:chExt cx="1404" cy="1470"/>
          </a:xfrm>
        </p:grpSpPr>
        <p:sp>
          <p:nvSpPr>
            <p:cNvPr id="430132"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33"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4"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430135" name="Picture 55" descr="begin">
            <a:hlinkClick r:id="" action="ppaction://macro?name=Begin_Round"/>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36" name="Group 56"/>
          <p:cNvGrpSpPr>
            <a:grpSpLocks/>
          </p:cNvGrpSpPr>
          <p:nvPr/>
        </p:nvGrpSpPr>
        <p:grpSpPr bwMode="auto">
          <a:xfrm>
            <a:off x="9688513" y="2801151"/>
            <a:ext cx="7472362" cy="4113198"/>
            <a:chOff x="-4707" y="1776"/>
            <a:chExt cx="4707" cy="2567"/>
          </a:xfrm>
        </p:grpSpPr>
        <p:sp>
          <p:nvSpPr>
            <p:cNvPr id="430137" name="Rectangle 57"/>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0138" name="Picture 5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30140" name="Rectangle 60"/>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1" name="AutoShape 61">
            <a:hlinkClick r:id="" action="ppaction://noaction" highlightClick="1">
              <a:snd r:embed="rId15" name="cheering1.wav"/>
            </a:hlinkClick>
          </p:cNvPr>
          <p:cNvSpPr>
            <a:spLocks noChangeArrowheads="1"/>
          </p:cNvSpPr>
          <p:nvPr/>
        </p:nvSpPr>
        <p:spPr bwMode="auto">
          <a:xfrm>
            <a:off x="7200900"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2" name="AutoShape 62">
            <a:hlinkClick r:id="" action="ppaction://noaction" highlightClick="1">
              <a:snd r:embed="rId16" name="tpirhorns.wav"/>
            </a:hlinkClick>
          </p:cNvPr>
          <p:cNvSpPr>
            <a:spLocks noChangeArrowheads="1"/>
          </p:cNvSpPr>
          <p:nvPr/>
        </p:nvSpPr>
        <p:spPr bwMode="auto">
          <a:xfrm>
            <a:off x="6777038"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3" name="AutoShape 63">
            <a:hlinkClick r:id="" action="ppaction://noaction" highlightClick="1" endSnd="1"/>
          </p:cNvPr>
          <p:cNvSpPr>
            <a:spLocks noChangeArrowheads="1"/>
          </p:cNvSpPr>
          <p:nvPr/>
        </p:nvSpPr>
        <p:spPr bwMode="auto">
          <a:xfrm>
            <a:off x="8016875" y="6324600"/>
            <a:ext cx="365125" cy="365125"/>
          </a:xfrm>
          <a:prstGeom prst="actionButtonSound">
            <a:avLst/>
          </a:prstGeom>
          <a:solidFill>
            <a:srgbClr val="F6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4" name="Text Box 64"/>
          <p:cNvSpPr txBox="1">
            <a:spLocks noChangeArrowheads="1"/>
          </p:cNvSpPr>
          <p:nvPr/>
        </p:nvSpPr>
        <p:spPr bwMode="auto">
          <a:xfrm>
            <a:off x="7156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0145" name="Text Box 65"/>
          <p:cNvSpPr txBox="1">
            <a:spLocks noChangeArrowheads="1"/>
          </p:cNvSpPr>
          <p:nvPr/>
        </p:nvSpPr>
        <p:spPr bwMode="auto">
          <a:xfrm>
            <a:off x="7948613" y="6643688"/>
            <a:ext cx="585787"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0146" name="Text Box 66"/>
          <p:cNvSpPr txBox="1">
            <a:spLocks noChangeArrowheads="1"/>
          </p:cNvSpPr>
          <p:nvPr/>
        </p:nvSpPr>
        <p:spPr bwMode="auto">
          <a:xfrm>
            <a:off x="6751638"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0147" name="AutoShape 67">
            <a:hlinkClick r:id="" action="ppaction://noaction" highlightClick="1">
              <a:snd r:embed="rId17" name="TV Theme -  Family Feud short.wav"/>
            </a:hlinkClick>
          </p:cNvPr>
          <p:cNvSpPr>
            <a:spLocks noChangeArrowheads="1"/>
          </p:cNvSpPr>
          <p:nvPr/>
        </p:nvSpPr>
        <p:spPr bwMode="auto">
          <a:xfrm>
            <a:off x="6396038"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8" name="Text Box 68"/>
          <p:cNvSpPr txBox="1">
            <a:spLocks noChangeArrowheads="1"/>
          </p:cNvSpPr>
          <p:nvPr/>
        </p:nvSpPr>
        <p:spPr bwMode="auto">
          <a:xfrm>
            <a:off x="6394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0149" name="AutoShape 69">
            <a:hlinkClick r:id="" action="ppaction://noaction" highlightClick="1">
              <a:snd r:embed="rId18" name="boo3.wav"/>
            </a:hlinkClick>
          </p:cNvPr>
          <p:cNvSpPr>
            <a:spLocks noChangeArrowheads="1"/>
          </p:cNvSpPr>
          <p:nvPr/>
        </p:nvSpPr>
        <p:spPr bwMode="auto">
          <a:xfrm>
            <a:off x="7581900"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50" name="Text Box 70"/>
          <p:cNvSpPr txBox="1">
            <a:spLocks noChangeArrowheads="1"/>
          </p:cNvSpPr>
          <p:nvPr/>
        </p:nvSpPr>
        <p:spPr bwMode="auto">
          <a:xfrm>
            <a:off x="7573963"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sp>
        <p:nvSpPr>
          <p:cNvPr id="430151" name="Text Box 71"/>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3</a:t>
            </a:r>
          </a:p>
        </p:txBody>
      </p:sp>
      <p:sp>
        <p:nvSpPr>
          <p:cNvPr id="430139" name="Rectangle 59"/>
          <p:cNvSpPr>
            <a:spLocks noChangeArrowheads="1"/>
          </p:cNvSpPr>
          <p:nvPr/>
        </p:nvSpPr>
        <p:spPr bwMode="auto">
          <a:xfrm>
            <a:off x="9688513" y="-1273962"/>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lgn="ctr" eaLnBrk="1" hangingPunct="1">
              <a:defRPr/>
            </a:pPr>
            <a:r>
              <a:rPr lang="en-US" altLang="en-US" sz="4800" b="1" dirty="0">
                <a:effectLst>
                  <a:outerShdw blurRad="38100" dist="38100" dir="2700000" algn="tl">
                    <a:srgbClr val="C0C0C0"/>
                  </a:outerShdw>
                </a:effectLst>
                <a:latin typeface="Tahoma" charset="0"/>
              </a:rPr>
              <a:t>What should you do if</a:t>
            </a:r>
          </a:p>
          <a:p>
            <a:pPr algn="ctr" eaLnBrk="1" hangingPunct="1">
              <a:defRPr/>
            </a:pPr>
            <a:r>
              <a:rPr lang="en-US" altLang="en-US" sz="4800" b="1" dirty="0">
                <a:effectLst>
                  <a:outerShdw blurRad="38100" dist="38100" dir="2700000" algn="tl">
                    <a:srgbClr val="C0C0C0"/>
                  </a:outerShdw>
                </a:effectLst>
                <a:latin typeface="Tahoma" charset="0"/>
              </a:rPr>
              <a:t>a stranger online asks</a:t>
            </a:r>
          </a:p>
          <a:p>
            <a:pPr algn="ctr" eaLnBrk="1" hangingPunct="1">
              <a:defRPr/>
            </a:pPr>
            <a:r>
              <a:rPr lang="en-US" altLang="en-US" sz="4800" b="1" dirty="0">
                <a:effectLst>
                  <a:outerShdw blurRad="38100" dist="38100" dir="2700000" algn="tl">
                    <a:srgbClr val="C0C0C0"/>
                  </a:outerShdw>
                </a:effectLst>
                <a:latin typeface="Tahoma" charset="0"/>
              </a:rPr>
              <a:t>to meet you </a:t>
            </a:r>
          </a:p>
          <a:p>
            <a:pPr algn="ctr" eaLnBrk="1" hangingPunct="1">
              <a:defRPr/>
            </a:pPr>
            <a:r>
              <a:rPr lang="en-US" altLang="en-US" sz="4800" b="1" dirty="0">
                <a:effectLst>
                  <a:outerShdw blurRad="38100" dist="38100" dir="2700000" algn="tl">
                    <a:srgbClr val="C0C0C0"/>
                  </a:outerShdw>
                </a:effectLst>
                <a:latin typeface="Tahoma" charset="0"/>
              </a:rPr>
              <a:t>face-to-face?</a:t>
            </a:r>
          </a:p>
        </p:txBody>
      </p:sp>
      <p:sp>
        <p:nvSpPr>
          <p:cNvPr id="69" name="TextBox 68"/>
          <p:cNvSpPr txBox="1"/>
          <p:nvPr/>
        </p:nvSpPr>
        <p:spPr>
          <a:xfrm>
            <a:off x="19793" y="6601324"/>
            <a:ext cx="3034805" cy="246221"/>
          </a:xfrm>
          <a:prstGeom prst="rect">
            <a:avLst/>
          </a:prstGeom>
          <a:noFill/>
        </p:spPr>
        <p:txBody>
          <a:bodyPr wrap="none" rtlCol="0">
            <a:spAutoFit/>
          </a:body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3207024631"/>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955 L -0.96736 -0.19955 " pathEditMode="fixed" rAng="0" ptsTypes="AA">
                                      <p:cBhvr>
                                        <p:cTn id="6" dur="10" fill="hold"/>
                                        <p:tgtEl>
                                          <p:spTgt spid="430136"/>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0095"/>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009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0097"/>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0098"/>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009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00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008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008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008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0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009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0131"/>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0089"/>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0092"/>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0093"/>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0131"/>
                                        </p:tgtEl>
                                        <p:attrNameLst>
                                          <p:attrName>style.visibility</p:attrName>
                                        </p:attrNameLst>
                                      </p:cBhvr>
                                      <p:to>
                                        <p:strVal val="visible"/>
                                      </p:to>
                                    </p:set>
                                    <p:animEffect transition="in" filter="fade">
                                      <p:cBhvr>
                                        <p:cTn id="47" dur="200"/>
                                        <p:tgtEl>
                                          <p:spTgt spid="430131"/>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0131"/>
                                        </p:tgtEl>
                                      </p:cBhvr>
                                    </p:animEffect>
                                    <p:set>
                                      <p:cBhvr>
                                        <p:cTn id="51" dur="1" fill="hold">
                                          <p:stCondLst>
                                            <p:cond delay="199"/>
                                          </p:stCondLst>
                                        </p:cTn>
                                        <p:tgtEl>
                                          <p:spTgt spid="430131"/>
                                        </p:tgtEl>
                                        <p:attrNameLst>
                                          <p:attrName>style.visibility</p:attrName>
                                        </p:attrNameLst>
                                      </p:cBhvr>
                                      <p:to>
                                        <p:strVal val="hidden"/>
                                      </p:to>
                                    </p:set>
                                  </p:childTnLst>
                                </p:cTn>
                              </p:par>
                            </p:childTnLst>
                          </p:cTn>
                        </p:par>
                      </p:childTnLst>
                    </p:cTn>
                  </p:par>
                </p:childTnLst>
              </p:cTn>
              <p:nextCondLst>
                <p:cond evt="onClick" delay="0">
                  <p:tgtEl>
                    <p:spTgt spid="430092"/>
                  </p:tgtEl>
                </p:cond>
              </p:nextCondLst>
            </p:seq>
            <p:seq concurrent="1" nextAc="seek">
              <p:cTn id="52" restart="whenNotActive" fill="hold" evtFilter="cancelBubble" nodeType="interactiveSeq">
                <p:stCondLst>
                  <p:cond evt="onClick" delay="0">
                    <p:tgtEl>
                      <p:spTgt spid="43009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0122"/>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0090"/>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0093"/>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0094"/>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0122"/>
                                        </p:tgtEl>
                                        <p:attrNameLst>
                                          <p:attrName>style.visibility</p:attrName>
                                        </p:attrNameLst>
                                      </p:cBhvr>
                                      <p:to>
                                        <p:strVal val="visible"/>
                                      </p:to>
                                    </p:set>
                                    <p:animEffect transition="in" filter="fade">
                                      <p:cBhvr>
                                        <p:cTn id="65" dur="200"/>
                                        <p:tgtEl>
                                          <p:spTgt spid="430122"/>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0122"/>
                                        </p:tgtEl>
                                      </p:cBhvr>
                                    </p:animEffect>
                                    <p:set>
                                      <p:cBhvr>
                                        <p:cTn id="69" dur="1" fill="hold">
                                          <p:stCondLst>
                                            <p:cond delay="199"/>
                                          </p:stCondLst>
                                        </p:cTn>
                                        <p:tgtEl>
                                          <p:spTgt spid="430122"/>
                                        </p:tgtEl>
                                        <p:attrNameLst>
                                          <p:attrName>style.visibility</p:attrName>
                                        </p:attrNameLst>
                                      </p:cBhvr>
                                      <p:to>
                                        <p:strVal val="hidden"/>
                                      </p:to>
                                    </p:set>
                                  </p:childTnLst>
                                </p:cTn>
                              </p:par>
                            </p:childTnLst>
                          </p:cTn>
                        </p:par>
                      </p:childTnLst>
                    </p:cTn>
                  </p:par>
                </p:childTnLst>
              </p:cTn>
              <p:nextCondLst>
                <p:cond evt="onClick" delay="0">
                  <p:tgtEl>
                    <p:spTgt spid="430093"/>
                  </p:tgtEl>
                </p:cond>
              </p:nextCondLst>
            </p:seq>
            <p:seq concurrent="1" nextAc="seek">
              <p:cTn id="70" restart="whenNotActive" fill="hold" evtFilter="cancelBubble" nodeType="interactiveSeq">
                <p:stCondLst>
                  <p:cond evt="onClick" delay="0">
                    <p:tgtEl>
                      <p:spTgt spid="43009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0109"/>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0091"/>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0109"/>
                                        </p:tgtEl>
                                        <p:attrNameLst>
                                          <p:attrName>style.visibility</p:attrName>
                                        </p:attrNameLst>
                                      </p:cBhvr>
                                      <p:to>
                                        <p:strVal val="visible"/>
                                      </p:to>
                                    </p:set>
                                    <p:animEffect transition="in" filter="fade">
                                      <p:cBhvr>
                                        <p:cTn id="79" dur="200"/>
                                        <p:tgtEl>
                                          <p:spTgt spid="430109"/>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0109"/>
                                        </p:tgtEl>
                                      </p:cBhvr>
                                    </p:animEffect>
                                    <p:set>
                                      <p:cBhvr>
                                        <p:cTn id="83" dur="1" fill="hold">
                                          <p:stCondLst>
                                            <p:cond delay="199"/>
                                          </p:stCondLst>
                                        </p:cTn>
                                        <p:tgtEl>
                                          <p:spTgt spid="430109"/>
                                        </p:tgtEl>
                                        <p:attrNameLst>
                                          <p:attrName>style.visibility</p:attrName>
                                        </p:attrNameLst>
                                      </p:cBhvr>
                                      <p:to>
                                        <p:strVal val="hidden"/>
                                      </p:to>
                                    </p:set>
                                  </p:childTnLst>
                                </p:cTn>
                              </p:par>
                            </p:childTnLst>
                          </p:cTn>
                        </p:par>
                      </p:childTnLst>
                    </p:cTn>
                  </p:par>
                </p:childTnLst>
              </p:cTn>
              <p:nextCondLst>
                <p:cond evt="onClick" delay="0">
                  <p:tgtEl>
                    <p:spTgt spid="430094"/>
                  </p:tgtEl>
                </p:cond>
              </p:nextCondLst>
            </p:seq>
            <p:seq concurrent="1" nextAc="seek">
              <p:cTn id="84" restart="whenNotActive" fill="hold" evtFilter="cancelBubble" nodeType="interactiveSeq">
                <p:stCondLst>
                  <p:cond evt="onClick" delay="0">
                    <p:tgtEl>
                      <p:spTgt spid="43010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0101"/>
                                        </p:tgtEl>
                                      </p:cBhvr>
                                    </p:animEffect>
                                    <p:set>
                                      <p:cBhvr>
                                        <p:cTn id="89" dur="1" fill="hold">
                                          <p:stCondLst>
                                            <p:cond delay="299"/>
                                          </p:stCondLst>
                                        </p:cTn>
                                        <p:tgtEl>
                                          <p:spTgt spid="430101"/>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1"/>
                  </p:tgtEl>
                </p:cond>
              </p:nextCondLst>
            </p:seq>
            <p:seq concurrent="1" nextAc="seek">
              <p:cTn id="90" restart="whenNotActive" fill="hold" evtFilter="cancelBubble" nodeType="interactiveSeq">
                <p:stCondLst>
                  <p:cond evt="onClick" delay="0">
                    <p:tgtEl>
                      <p:spTgt spid="43010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0103"/>
                                        </p:tgtEl>
                                      </p:cBhvr>
                                    </p:animEffect>
                                    <p:set>
                                      <p:cBhvr>
                                        <p:cTn id="95" dur="1" fill="hold">
                                          <p:stCondLst>
                                            <p:cond delay="299"/>
                                          </p:stCondLst>
                                        </p:cTn>
                                        <p:tgtEl>
                                          <p:spTgt spid="430103"/>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3"/>
                  </p:tgtEl>
                </p:cond>
              </p:nextCondLst>
            </p:seq>
            <p:seq concurrent="1" nextAc="seek">
              <p:cTn id="96" restart="whenNotActive" fill="hold" evtFilter="cancelBubble" nodeType="interactiveSeq">
                <p:stCondLst>
                  <p:cond evt="onClick" delay="0">
                    <p:tgtEl>
                      <p:spTgt spid="430104"/>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0104"/>
                                        </p:tgtEl>
                                      </p:cBhvr>
                                    </p:animEffect>
                                    <p:set>
                                      <p:cBhvr>
                                        <p:cTn id="101" dur="1" fill="hold">
                                          <p:stCondLst>
                                            <p:cond delay="299"/>
                                          </p:stCondLst>
                                        </p:cTn>
                                        <p:tgtEl>
                                          <p:spTgt spid="430104"/>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4"/>
                  </p:tgtEl>
                </p:cond>
              </p:nextCondLst>
            </p:seq>
            <p:seq concurrent="1" nextAc="seek">
              <p:cTn id="102" restart="whenNotActive" fill="hold" evtFilter="cancelBubble" nodeType="interactiveSeq">
                <p:stCondLst>
                  <p:cond evt="onClick" delay="0">
                    <p:tgtEl>
                      <p:spTgt spid="43010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0105"/>
                                        </p:tgtEl>
                                      </p:cBhvr>
                                    </p:animEffect>
                                    <p:set>
                                      <p:cBhvr>
                                        <p:cTn id="107" dur="1" fill="hold">
                                          <p:stCondLst>
                                            <p:cond delay="299"/>
                                          </p:stCondLst>
                                        </p:cTn>
                                        <p:tgtEl>
                                          <p:spTgt spid="430105"/>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5"/>
                  </p:tgtEl>
                </p:cond>
              </p:nextCondLst>
            </p:seq>
            <p:seq concurrent="1" nextAc="seek">
              <p:cTn id="108" restart="whenNotActive" fill="hold" evtFilter="cancelBubble" nodeType="interactiveSeq">
                <p:stCondLst>
                  <p:cond evt="onClick" delay="0">
                    <p:tgtEl>
                      <p:spTgt spid="43010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400"/>
                                        <p:tgtEl>
                                          <p:spTgt spid="430106"/>
                                        </p:tgtEl>
                                      </p:cBhvr>
                                    </p:animEffect>
                                    <p:set>
                                      <p:cBhvr>
                                        <p:cTn id="113" dur="1" fill="hold">
                                          <p:stCondLst>
                                            <p:cond delay="399"/>
                                          </p:stCondLst>
                                        </p:cTn>
                                        <p:tgtEl>
                                          <p:spTgt spid="430106"/>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6"/>
                  </p:tgtEl>
                </p:cond>
              </p:nextCondLst>
            </p:seq>
            <p:seq concurrent="1" nextAc="seek">
              <p:cTn id="114" restart="whenNotActive" fill="hold" evtFilter="cancelBubble" nodeType="interactiveSeq">
                <p:stCondLst>
                  <p:cond evt="onClick" delay="0">
                    <p:tgtEl>
                      <p:spTgt spid="43010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300"/>
                                        <p:tgtEl>
                                          <p:spTgt spid="430107"/>
                                        </p:tgtEl>
                                      </p:cBhvr>
                                    </p:animEffect>
                                    <p:set>
                                      <p:cBhvr>
                                        <p:cTn id="119" dur="1" fill="hold">
                                          <p:stCondLst>
                                            <p:cond delay="299"/>
                                          </p:stCondLst>
                                        </p:cTn>
                                        <p:tgtEl>
                                          <p:spTgt spid="43010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7"/>
                  </p:tgtEl>
                </p:cond>
              </p:nextCondLst>
            </p:seq>
            <p:seq concurrent="1" nextAc="seek">
              <p:cTn id="120" restart="whenNotActive" fill="hold" evtFilter="cancelBubble" nodeType="interactiveSeq">
                <p:stCondLst>
                  <p:cond evt="onClick" delay="0">
                    <p:tgtEl>
                      <p:spTgt spid="43013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2" presetClass="path" presetSubtype="0" fill="hold" nodeType="clickEffect">
                                  <p:stCondLst>
                                    <p:cond delay="0"/>
                                  </p:stCondLst>
                                  <p:childTnLst>
                                    <p:animMotion origin="layout" path="M -0.97014 -0.19352 L -0.97014 -0.19352 " pathEditMode="fixed" rAng="0" ptsTypes="AA">
                                      <p:cBhvr>
                                        <p:cTn id="124" dur="10" fill="hold"/>
                                        <p:tgtEl>
                                          <p:spTgt spid="430101"/>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4 -0.19352 L -0.97014 -0.19352 " pathEditMode="fixed" rAng="0" ptsTypes="AA">
                                      <p:cBhvr>
                                        <p:cTn id="126" dur="10" fill="hold"/>
                                        <p:tgtEl>
                                          <p:spTgt spid="430107"/>
                                        </p:tgtEl>
                                        <p:attrNameLst>
                                          <p:attrName>ppt_x</p:attrName>
                                          <p:attrName>ppt_y</p:attrName>
                                        </p:attrNameLst>
                                      </p:cBhvr>
                                      <p:rCtr x="0" y="0"/>
                                    </p:animMotion>
                                  </p:childTnLst>
                                </p:cTn>
                              </p:par>
                              <p:par>
                                <p:cTn id="127" presetID="42" presetClass="path" presetSubtype="0" fill="hold" nodeType="withEffect">
                                  <p:stCondLst>
                                    <p:cond delay="0"/>
                                  </p:stCondLst>
                                  <p:childTnLst>
                                    <p:animMotion origin="layout" path="M -0.97014 -0.19353 L -0.97014 -0.19353 " pathEditMode="fixed" rAng="0" ptsTypes="AA">
                                      <p:cBhvr>
                                        <p:cTn id="128" dur="10" fill="hold"/>
                                        <p:tgtEl>
                                          <p:spTgt spid="430106"/>
                                        </p:tgtEl>
                                        <p:attrNameLst>
                                          <p:attrName>ppt_x</p:attrName>
                                          <p:attrName>ppt_y</p:attrName>
                                        </p:attrNameLst>
                                      </p:cBhvr>
                                      <p:rCtr x="0" y="0"/>
                                    </p:animMotion>
                                  </p:childTnLst>
                                </p:cTn>
                              </p:par>
                              <p:par>
                                <p:cTn id="129" presetID="42" presetClass="path" presetSubtype="0" fill="hold" nodeType="withEffect">
                                  <p:stCondLst>
                                    <p:cond delay="0"/>
                                  </p:stCondLst>
                                  <p:childTnLst>
                                    <p:animMotion origin="layout" path="M -0.97014 -0.19353 L -0.97014 -0.19353 " pathEditMode="fixed" rAng="0" ptsTypes="AA">
                                      <p:cBhvr>
                                        <p:cTn id="130" dur="10" fill="hold"/>
                                        <p:tgtEl>
                                          <p:spTgt spid="430105"/>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3 -0.19352 L -0.97013 -0.19352 " pathEditMode="fixed" rAng="0" ptsTypes="AA">
                                      <p:cBhvr>
                                        <p:cTn id="132" dur="10" fill="hold"/>
                                        <p:tgtEl>
                                          <p:spTgt spid="430104"/>
                                        </p:tgtEl>
                                        <p:attrNameLst>
                                          <p:attrName>ppt_x</p:attrName>
                                          <p:attrName>ppt_y</p:attrName>
                                        </p:attrNameLst>
                                      </p:cBhvr>
                                      <p:rCtr x="0" y="0"/>
                                    </p:animMotion>
                                  </p:childTnLst>
                                </p:cTn>
                              </p:par>
                              <p:par>
                                <p:cTn id="133" presetID="42" presetClass="path" presetSubtype="0" fill="hold" nodeType="withEffect">
                                  <p:stCondLst>
                                    <p:cond delay="0"/>
                                  </p:stCondLst>
                                  <p:childTnLst>
                                    <p:animMotion origin="layout" path="M -0.97013 -0.19352 L -0.97013 -0.19352 " pathEditMode="fixed" rAng="0" ptsTypes="AA">
                                      <p:cBhvr>
                                        <p:cTn id="134" dur="10" fill="hold"/>
                                        <p:tgtEl>
                                          <p:spTgt spid="430103"/>
                                        </p:tgtEl>
                                        <p:attrNameLst>
                                          <p:attrName>ppt_x</p:attrName>
                                          <p:attrName>ppt_y</p:attrName>
                                        </p:attrNameLst>
                                      </p:cBhvr>
                                      <p:rCtr x="0" y="0"/>
                                    </p:animMotion>
                                  </p:childTnLst>
                                </p:cTn>
                              </p:par>
                              <p:par>
                                <p:cTn id="135" presetID="42" presetClass="path" presetSubtype="0" fill="hold" grpId="1" nodeType="withEffect">
                                  <p:stCondLst>
                                    <p:cond delay="0"/>
                                  </p:stCondLst>
                                  <p:iterate type="lt">
                                    <p:tmPct val="0"/>
                                  </p:iterate>
                                  <p:childTnLst>
                                    <p:animMotion origin="layout" path="M -0.96736 0.39838 L -0.96736 0.39838 " pathEditMode="fixed" rAng="0" ptsTypes="AA">
                                      <p:cBhvr>
                                        <p:cTn id="136" dur="10" fill="hold"/>
                                        <p:tgtEl>
                                          <p:spTgt spid="430139">
                                            <p:bg/>
                                          </p:spTgt>
                                        </p:tgtEl>
                                        <p:attrNameLst>
                                          <p:attrName>ppt_x</p:attrName>
                                          <p:attrName>ppt_y</p:attrName>
                                        </p:attrNameLst>
                                      </p:cBhvr>
                                      <p:rCtr x="0" y="0"/>
                                    </p:animMotion>
                                  </p:childTnLst>
                                </p:cTn>
                              </p:par>
                              <p:par>
                                <p:cTn id="137" presetID="42" presetClass="path" presetSubtype="0" fill="hold" grpId="1" nodeType="withEffect">
                                  <p:stCondLst>
                                    <p:cond delay="0"/>
                                  </p:stCondLst>
                                  <p:iterate type="lt">
                                    <p:tmPct val="0"/>
                                  </p:iterate>
                                  <p:childTnLst>
                                    <p:animMotion origin="layout" path="M -0.96476 0.25139 L -0.96476 0.25139 " pathEditMode="fixed" rAng="0" ptsTypes="AA">
                                      <p:cBhvr>
                                        <p:cTn id="138" dur="10" fill="hold"/>
                                        <p:tgtEl>
                                          <p:spTgt spid="430139">
                                            <p:txEl>
                                              <p:pRg st="0" end="0"/>
                                            </p:txEl>
                                          </p:spTgt>
                                        </p:tgtEl>
                                        <p:attrNameLst>
                                          <p:attrName>ppt_x</p:attrName>
                                          <p:attrName>ppt_y</p:attrName>
                                        </p:attrNameLst>
                                      </p:cBhvr>
                                      <p:rCtr x="0" y="0"/>
                                    </p:animMotion>
                                  </p:childTnLst>
                                </p:cTn>
                              </p:par>
                              <p:par>
                                <p:cTn id="139" presetID="42" presetClass="path" presetSubtype="0" fill="hold" grpId="1" nodeType="withEffect">
                                  <p:stCondLst>
                                    <p:cond delay="0"/>
                                  </p:stCondLst>
                                  <p:iterate type="lt">
                                    <p:tmPct val="0"/>
                                  </p:iterate>
                                  <p:childTnLst>
                                    <p:animMotion origin="layout" path="M -0.96476 0.25139 L -0.96476 0.25139 " pathEditMode="fixed" rAng="0" ptsTypes="AA">
                                      <p:cBhvr>
                                        <p:cTn id="140" dur="10" fill="hold"/>
                                        <p:tgtEl>
                                          <p:spTgt spid="430139">
                                            <p:txEl>
                                              <p:pRg st="1" end="1"/>
                                            </p:txEl>
                                          </p:spTgt>
                                        </p:tgtEl>
                                        <p:attrNameLst>
                                          <p:attrName>ppt_x</p:attrName>
                                          <p:attrName>ppt_y</p:attrName>
                                        </p:attrNameLst>
                                      </p:cBhvr>
                                      <p:rCtr x="0" y="0"/>
                                    </p:animMotion>
                                  </p:childTnLst>
                                </p:cTn>
                              </p:par>
                              <p:par>
                                <p:cTn id="141" presetID="42" presetClass="path" presetSubtype="0" fill="hold" grpId="1" nodeType="withEffect">
                                  <p:stCondLst>
                                    <p:cond delay="0"/>
                                  </p:stCondLst>
                                  <p:iterate type="lt">
                                    <p:tmPct val="0"/>
                                  </p:iterate>
                                  <p:childTnLst>
                                    <p:animMotion origin="layout" path="M -0.96476 0.25139 L -0.96476 0.25139 " pathEditMode="fixed" rAng="0" ptsTypes="AA">
                                      <p:cBhvr>
                                        <p:cTn id="142" dur="10" fill="hold"/>
                                        <p:tgtEl>
                                          <p:spTgt spid="430139">
                                            <p:txEl>
                                              <p:pRg st="2" end="2"/>
                                            </p:txEl>
                                          </p:spTgt>
                                        </p:tgtEl>
                                        <p:attrNameLst>
                                          <p:attrName>ppt_x</p:attrName>
                                          <p:attrName>ppt_y</p:attrName>
                                        </p:attrNameLst>
                                      </p:cBhvr>
                                      <p:rCtr x="0" y="0"/>
                                    </p:animMotion>
                                  </p:childTnLst>
                                </p:cTn>
                              </p:par>
                              <p:par>
                                <p:cTn id="143" presetID="42" presetClass="path" presetSubtype="0" fill="hold" grpId="1" nodeType="withEffect">
                                  <p:stCondLst>
                                    <p:cond delay="0"/>
                                  </p:stCondLst>
                                  <p:iterate type="lt">
                                    <p:tmPct val="0"/>
                                  </p:iterate>
                                  <p:childTnLst>
                                    <p:animMotion origin="layout" path="M -0.96476 0.25139 L -0.96476 0.25139 " pathEditMode="fixed" rAng="0" ptsTypes="AA">
                                      <p:cBhvr>
                                        <p:cTn id="144" dur="10" fill="hold"/>
                                        <p:tgtEl>
                                          <p:spTgt spid="430139">
                                            <p:txEl>
                                              <p:pRg st="3" end="3"/>
                                            </p:txEl>
                                          </p:spTgt>
                                        </p:tgtEl>
                                        <p:attrNameLst>
                                          <p:attrName>ppt_x</p:attrName>
                                          <p:attrName>ppt_y</p:attrName>
                                        </p:attrNameLst>
                                      </p:cBhvr>
                                      <p:rCtr x="0" y="0"/>
                                    </p:animMotion>
                                  </p:childTnLst>
                                </p:cTn>
                              </p:par>
                              <p:par>
                                <p:cTn id="145" presetID="1" presetClass="exit" presetSubtype="0" fill="hold" grpId="2" nodeType="withEffect">
                                  <p:stCondLst>
                                    <p:cond delay="0"/>
                                  </p:stCondLst>
                                  <p:childTnLst>
                                    <p:set>
                                      <p:cBhvr>
                                        <p:cTn id="146" dur="1" fill="hold">
                                          <p:stCondLst>
                                            <p:cond delay="0"/>
                                          </p:stCondLst>
                                        </p:cTn>
                                        <p:tgtEl>
                                          <p:spTgt spid="430139">
                                            <p:txEl>
                                              <p:pRg st="0" end="0"/>
                                            </p:txEl>
                                          </p:spTgt>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430139">
                                            <p:txEl>
                                              <p:pRg st="1" end="1"/>
                                            </p:txEl>
                                          </p:spTgt>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430139">
                                            <p:txEl>
                                              <p:pRg st="2" end="2"/>
                                            </p:txEl>
                                          </p:spTgt>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430139">
                                            <p:txEl>
                                              <p:pRg st="3" end="3"/>
                                            </p:txEl>
                                          </p:spTgt>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430139">
                                            <p:bg/>
                                          </p:spTgt>
                                        </p:tgtEl>
                                        <p:attrNameLst>
                                          <p:attrName>style.visibility</p:attrName>
                                        </p:attrNameLst>
                                      </p:cBhvr>
                                      <p:to>
                                        <p:strVal val="hidden"/>
                                      </p:to>
                                    </p:set>
                                  </p:childTnLst>
                                </p:cTn>
                              </p:par>
                            </p:childTnLst>
                          </p:cTn>
                        </p:par>
                        <p:par>
                          <p:cTn id="155" fill="hold" nodeType="afterGroup">
                            <p:stCondLst>
                              <p:cond delay="10"/>
                            </p:stCondLst>
                            <p:childTnLst>
                              <p:par>
                                <p:cTn id="156" presetID="12" presetClass="exit" presetSubtype="1" fill="hold" nodeType="afterEffect">
                                  <p:stCondLst>
                                    <p:cond delay="0"/>
                                  </p:stCondLst>
                                  <p:childTnLst>
                                    <p:animEffect transition="out" filter="slide(fromTop)">
                                      <p:cBhvr>
                                        <p:cTn id="157" dur="1000"/>
                                        <p:tgtEl>
                                          <p:spTgt spid="430136"/>
                                        </p:tgtEl>
                                      </p:cBhvr>
                                    </p:animEffect>
                                    <p:set>
                                      <p:cBhvr>
                                        <p:cTn id="158" dur="1" fill="hold">
                                          <p:stCondLst>
                                            <p:cond delay="999"/>
                                          </p:stCondLst>
                                        </p:cTn>
                                        <p:tgtEl>
                                          <p:spTgt spid="430136"/>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430135"/>
                                        </p:tgtEl>
                                      </p:cBhvr>
                                    </p:animEffect>
                                    <p:set>
                                      <p:cBhvr>
                                        <p:cTn id="161" dur="1" fill="hold">
                                          <p:stCondLst>
                                            <p:cond delay="499"/>
                                          </p:stCondLst>
                                        </p:cTn>
                                        <p:tgtEl>
                                          <p:spTgt spid="430135"/>
                                        </p:tgtEl>
                                        <p:attrNameLst>
                                          <p:attrName>style.visibility</p:attrName>
                                        </p:attrNameLst>
                                      </p:cBhvr>
                                      <p:to>
                                        <p:strVal val="hidden"/>
                                      </p:to>
                                    </p:set>
                                  </p:childTnLst>
                                </p:cTn>
                              </p:par>
                            </p:childTnLst>
                          </p:cTn>
                        </p:par>
                        <p:par>
                          <p:cTn id="162" fill="hold" nodeType="afterGroup">
                            <p:stCondLst>
                              <p:cond delay="1010"/>
                            </p:stCondLst>
                            <p:childTnLst>
                              <p:par>
                                <p:cTn id="163" presetID="10" presetClass="entr" presetSubtype="0" fill="hold" grpId="5" nodeType="afterEffect">
                                  <p:stCondLst>
                                    <p:cond delay="490"/>
                                  </p:stCondLst>
                                  <p:childTnLst>
                                    <p:set>
                                      <p:cBhvr>
                                        <p:cTn id="164" dur="1" fill="hold">
                                          <p:stCondLst>
                                            <p:cond delay="0"/>
                                          </p:stCondLst>
                                        </p:cTn>
                                        <p:tgtEl>
                                          <p:spTgt spid="430139">
                                            <p:bg/>
                                          </p:spTgt>
                                        </p:tgtEl>
                                        <p:attrNameLst>
                                          <p:attrName>style.visibility</p:attrName>
                                        </p:attrNameLst>
                                      </p:cBhvr>
                                      <p:to>
                                        <p:strVal val="visible"/>
                                      </p:to>
                                    </p:set>
                                    <p:animEffect transition="in" filter="fade">
                                      <p:cBhvr>
                                        <p:cTn id="165" dur="500"/>
                                        <p:tgtEl>
                                          <p:spTgt spid="430139">
                                            <p:bg/>
                                          </p:spTgt>
                                        </p:tgtEl>
                                      </p:cBhvr>
                                    </p:animEffect>
                                  </p:childTnLst>
                                </p:cTn>
                              </p:par>
                            </p:childTnLst>
                          </p:cTn>
                        </p:par>
                        <p:par>
                          <p:cTn id="166" fill="hold" nodeType="afterGroup">
                            <p:stCondLst>
                              <p:cond delay="2000"/>
                            </p:stCondLst>
                            <p:childTnLst>
                              <p:par>
                                <p:cTn id="167" presetID="10" presetClass="entr" presetSubtype="0" fill="hold" grpId="4" nodeType="afterEffect">
                                  <p:stCondLst>
                                    <p:cond delay="0"/>
                                  </p:stCondLst>
                                  <p:iterate type="lt">
                                    <p:tmPct val="0"/>
                                  </p:iterate>
                                  <p:childTnLst>
                                    <p:set>
                                      <p:cBhvr>
                                        <p:cTn id="168" dur="1" fill="hold">
                                          <p:stCondLst>
                                            <p:cond delay="0"/>
                                          </p:stCondLst>
                                        </p:cTn>
                                        <p:tgtEl>
                                          <p:spTgt spid="430139">
                                            <p:txEl>
                                              <p:pRg st="0" end="0"/>
                                            </p:txEl>
                                          </p:spTgt>
                                        </p:tgtEl>
                                        <p:attrNameLst>
                                          <p:attrName>style.visibility</p:attrName>
                                        </p:attrNameLst>
                                      </p:cBhvr>
                                      <p:to>
                                        <p:strVal val="visible"/>
                                      </p:to>
                                    </p:set>
                                    <p:animEffect transition="in" filter="fade">
                                      <p:cBhvr>
                                        <p:cTn id="169" dur="500"/>
                                        <p:tgtEl>
                                          <p:spTgt spid="430139">
                                            <p:txEl>
                                              <p:pRg st="0" end="0"/>
                                            </p:txEl>
                                          </p:spTgt>
                                        </p:tgtEl>
                                      </p:cBhvr>
                                    </p:animEffect>
                                  </p:childTnLst>
                                </p:cTn>
                              </p:par>
                            </p:childTnLst>
                          </p:cTn>
                        </p:par>
                        <p:par>
                          <p:cTn id="170" fill="hold">
                            <p:stCondLst>
                              <p:cond delay="2500"/>
                            </p:stCondLst>
                            <p:childTnLst>
                              <p:par>
                                <p:cTn id="171" presetID="10" presetClass="entr" presetSubtype="0" fill="hold" grpId="4" nodeType="afterEffect">
                                  <p:stCondLst>
                                    <p:cond delay="0"/>
                                  </p:stCondLst>
                                  <p:iterate type="lt">
                                    <p:tmPct val="0"/>
                                  </p:iterate>
                                  <p:childTnLst>
                                    <p:set>
                                      <p:cBhvr>
                                        <p:cTn id="172" dur="1" fill="hold">
                                          <p:stCondLst>
                                            <p:cond delay="0"/>
                                          </p:stCondLst>
                                        </p:cTn>
                                        <p:tgtEl>
                                          <p:spTgt spid="430139">
                                            <p:txEl>
                                              <p:pRg st="1" end="1"/>
                                            </p:txEl>
                                          </p:spTgt>
                                        </p:tgtEl>
                                        <p:attrNameLst>
                                          <p:attrName>style.visibility</p:attrName>
                                        </p:attrNameLst>
                                      </p:cBhvr>
                                      <p:to>
                                        <p:strVal val="visible"/>
                                      </p:to>
                                    </p:set>
                                    <p:animEffect transition="in" filter="fade">
                                      <p:cBhvr>
                                        <p:cTn id="173" dur="500"/>
                                        <p:tgtEl>
                                          <p:spTgt spid="430139">
                                            <p:txEl>
                                              <p:pRg st="1" end="1"/>
                                            </p:txEl>
                                          </p:spTgt>
                                        </p:tgtEl>
                                      </p:cBhvr>
                                    </p:animEffect>
                                  </p:childTnLst>
                                </p:cTn>
                              </p:par>
                            </p:childTnLst>
                          </p:cTn>
                        </p:par>
                        <p:par>
                          <p:cTn id="174" fill="hold">
                            <p:stCondLst>
                              <p:cond delay="3000"/>
                            </p:stCondLst>
                            <p:childTnLst>
                              <p:par>
                                <p:cTn id="175" presetID="10" presetClass="entr" presetSubtype="0" fill="hold" grpId="4" nodeType="afterEffect">
                                  <p:stCondLst>
                                    <p:cond delay="0"/>
                                  </p:stCondLst>
                                  <p:iterate type="lt">
                                    <p:tmPct val="0"/>
                                  </p:iterate>
                                  <p:childTnLst>
                                    <p:set>
                                      <p:cBhvr>
                                        <p:cTn id="176" dur="1" fill="hold">
                                          <p:stCondLst>
                                            <p:cond delay="0"/>
                                          </p:stCondLst>
                                        </p:cTn>
                                        <p:tgtEl>
                                          <p:spTgt spid="430139">
                                            <p:txEl>
                                              <p:pRg st="2" end="2"/>
                                            </p:txEl>
                                          </p:spTgt>
                                        </p:tgtEl>
                                        <p:attrNameLst>
                                          <p:attrName>style.visibility</p:attrName>
                                        </p:attrNameLst>
                                      </p:cBhvr>
                                      <p:to>
                                        <p:strVal val="visible"/>
                                      </p:to>
                                    </p:set>
                                    <p:animEffect transition="in" filter="fade">
                                      <p:cBhvr>
                                        <p:cTn id="177" dur="500"/>
                                        <p:tgtEl>
                                          <p:spTgt spid="430139">
                                            <p:txEl>
                                              <p:pRg st="2" end="2"/>
                                            </p:txEl>
                                          </p:spTgt>
                                        </p:tgtEl>
                                      </p:cBhvr>
                                    </p:animEffect>
                                  </p:childTnLst>
                                </p:cTn>
                              </p:par>
                            </p:childTnLst>
                          </p:cTn>
                        </p:par>
                        <p:par>
                          <p:cTn id="178" fill="hold">
                            <p:stCondLst>
                              <p:cond delay="3500"/>
                            </p:stCondLst>
                            <p:childTnLst>
                              <p:par>
                                <p:cTn id="179" presetID="10" presetClass="entr" presetSubtype="0" fill="hold" grpId="4" nodeType="afterEffect">
                                  <p:stCondLst>
                                    <p:cond delay="0"/>
                                  </p:stCondLst>
                                  <p:iterate type="lt">
                                    <p:tmPct val="0"/>
                                  </p:iterate>
                                  <p:childTnLst>
                                    <p:set>
                                      <p:cBhvr>
                                        <p:cTn id="180" dur="1" fill="hold">
                                          <p:stCondLst>
                                            <p:cond delay="0"/>
                                          </p:stCondLst>
                                        </p:cTn>
                                        <p:tgtEl>
                                          <p:spTgt spid="430139">
                                            <p:txEl>
                                              <p:pRg st="3" end="3"/>
                                            </p:txEl>
                                          </p:spTgt>
                                        </p:tgtEl>
                                        <p:attrNameLst>
                                          <p:attrName>style.visibility</p:attrName>
                                        </p:attrNameLst>
                                      </p:cBhvr>
                                      <p:to>
                                        <p:strVal val="visible"/>
                                      </p:to>
                                    </p:set>
                                    <p:animEffect transition="in" filter="fade">
                                      <p:cBhvr>
                                        <p:cTn id="181" dur="500"/>
                                        <p:tgtEl>
                                          <p:spTgt spid="430139">
                                            <p:txEl>
                                              <p:pRg st="3" end="3"/>
                                            </p:txEl>
                                          </p:spTgt>
                                        </p:tgtEl>
                                      </p:cBhvr>
                                    </p:animEffect>
                                  </p:childTnLst>
                                </p:cTn>
                              </p:par>
                            </p:childTnLst>
                          </p:cTn>
                        </p:par>
                        <p:par>
                          <p:cTn id="182" fill="hold" nodeType="afterGroup">
                            <p:stCondLst>
                              <p:cond delay="4000"/>
                            </p:stCondLst>
                            <p:childTnLst>
                              <p:par>
                                <p:cTn id="183" presetID="27" presetClass="entr" presetSubtype="0" fill="hold" grpId="3" nodeType="afterEffect">
                                  <p:stCondLst>
                                    <p:cond delay="0"/>
                                  </p:stCondLst>
                                  <p:iterate type="lt">
                                    <p:tmPct val="50000"/>
                                  </p:iterate>
                                  <p:childTnLst>
                                    <p:set>
                                      <p:cBhvr>
                                        <p:cTn id="184" dur="1" fill="hold">
                                          <p:stCondLst>
                                            <p:cond delay="0"/>
                                          </p:stCondLst>
                                        </p:cTn>
                                        <p:tgtEl>
                                          <p:spTgt spid="430139">
                                            <p:txEl>
                                              <p:pRg st="0" end="0"/>
                                            </p:txEl>
                                          </p:spTgt>
                                        </p:tgtEl>
                                        <p:attrNameLst>
                                          <p:attrName>style.visibility</p:attrName>
                                        </p:attrNameLst>
                                      </p:cBhvr>
                                      <p:to>
                                        <p:strVal val="visible"/>
                                      </p:to>
                                    </p:set>
                                    <p:anim calcmode="discrete" valueType="clr">
                                      <p:cBhvr override="childStyle">
                                        <p:cTn id="185" dur="80"/>
                                        <p:tgtEl>
                                          <p:spTgt spid="430139">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86" dur="80"/>
                                        <p:tgtEl>
                                          <p:spTgt spid="430139">
                                            <p:txEl>
                                              <p:pRg st="0" end="0"/>
                                            </p:txEl>
                                          </p:spTgt>
                                        </p:tgtEl>
                                        <p:attrNameLst>
                                          <p:attrName>fillcolor</p:attrName>
                                        </p:attrNameLst>
                                      </p:cBhvr>
                                      <p:tavLst>
                                        <p:tav tm="0">
                                          <p:val>
                                            <p:clrVal>
                                              <a:schemeClr val="accent2"/>
                                            </p:clrVal>
                                          </p:val>
                                        </p:tav>
                                        <p:tav tm="50000">
                                          <p:val>
                                            <p:clrVal>
                                              <a:schemeClr val="hlink"/>
                                            </p:clrVal>
                                          </p:val>
                                        </p:tav>
                                      </p:tavLst>
                                    </p:anim>
                                    <p:set>
                                      <p:cBhvr>
                                        <p:cTn id="187" dur="80"/>
                                        <p:tgtEl>
                                          <p:spTgt spid="430139">
                                            <p:txEl>
                                              <p:pRg st="0" end="0"/>
                                            </p:txEl>
                                          </p:spTgt>
                                        </p:tgtEl>
                                        <p:attrNameLst>
                                          <p:attrName>fill.type</p:attrName>
                                        </p:attrNameLst>
                                      </p:cBhvr>
                                      <p:to>
                                        <p:strVal val="solid"/>
                                      </p:to>
                                    </p:set>
                                  </p:childTnLst>
                                </p:cTn>
                              </p:par>
                            </p:childTnLst>
                          </p:cTn>
                        </p:par>
                        <p:par>
                          <p:cTn id="188" fill="hold">
                            <p:stCondLst>
                              <p:cond delay="4720"/>
                            </p:stCondLst>
                            <p:childTnLst>
                              <p:par>
                                <p:cTn id="189" presetID="27" presetClass="entr" presetSubtype="0" fill="hold" grpId="3" nodeType="afterEffect">
                                  <p:stCondLst>
                                    <p:cond delay="0"/>
                                  </p:stCondLst>
                                  <p:iterate type="lt">
                                    <p:tmPct val="50000"/>
                                  </p:iterate>
                                  <p:childTnLst>
                                    <p:set>
                                      <p:cBhvr>
                                        <p:cTn id="190" dur="1" fill="hold">
                                          <p:stCondLst>
                                            <p:cond delay="0"/>
                                          </p:stCondLst>
                                        </p:cTn>
                                        <p:tgtEl>
                                          <p:spTgt spid="430139">
                                            <p:txEl>
                                              <p:pRg st="1" end="1"/>
                                            </p:txEl>
                                          </p:spTgt>
                                        </p:tgtEl>
                                        <p:attrNameLst>
                                          <p:attrName>style.visibility</p:attrName>
                                        </p:attrNameLst>
                                      </p:cBhvr>
                                      <p:to>
                                        <p:strVal val="visible"/>
                                      </p:to>
                                    </p:set>
                                    <p:anim calcmode="discrete" valueType="clr">
                                      <p:cBhvr override="childStyle">
                                        <p:cTn id="191" dur="80"/>
                                        <p:tgtEl>
                                          <p:spTgt spid="430139">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92" dur="80"/>
                                        <p:tgtEl>
                                          <p:spTgt spid="430139">
                                            <p:txEl>
                                              <p:pRg st="1" end="1"/>
                                            </p:txEl>
                                          </p:spTgt>
                                        </p:tgtEl>
                                        <p:attrNameLst>
                                          <p:attrName>fillcolor</p:attrName>
                                        </p:attrNameLst>
                                      </p:cBhvr>
                                      <p:tavLst>
                                        <p:tav tm="0">
                                          <p:val>
                                            <p:clrVal>
                                              <a:schemeClr val="accent2"/>
                                            </p:clrVal>
                                          </p:val>
                                        </p:tav>
                                        <p:tav tm="50000">
                                          <p:val>
                                            <p:clrVal>
                                              <a:schemeClr val="hlink"/>
                                            </p:clrVal>
                                          </p:val>
                                        </p:tav>
                                      </p:tavLst>
                                    </p:anim>
                                    <p:set>
                                      <p:cBhvr>
                                        <p:cTn id="193" dur="80"/>
                                        <p:tgtEl>
                                          <p:spTgt spid="430139">
                                            <p:txEl>
                                              <p:pRg st="1" end="1"/>
                                            </p:txEl>
                                          </p:spTgt>
                                        </p:tgtEl>
                                        <p:attrNameLst>
                                          <p:attrName>fill.type</p:attrName>
                                        </p:attrNameLst>
                                      </p:cBhvr>
                                      <p:to>
                                        <p:strVal val="solid"/>
                                      </p:to>
                                    </p:set>
                                  </p:childTnLst>
                                </p:cTn>
                              </p:par>
                            </p:childTnLst>
                          </p:cTn>
                        </p:par>
                        <p:par>
                          <p:cTn id="194" fill="hold">
                            <p:stCondLst>
                              <p:cond delay="5520"/>
                            </p:stCondLst>
                            <p:childTnLst>
                              <p:par>
                                <p:cTn id="195" presetID="27" presetClass="entr" presetSubtype="0" fill="hold" grpId="3" nodeType="afterEffect">
                                  <p:stCondLst>
                                    <p:cond delay="0"/>
                                  </p:stCondLst>
                                  <p:iterate type="lt">
                                    <p:tmPct val="50000"/>
                                  </p:iterate>
                                  <p:childTnLst>
                                    <p:set>
                                      <p:cBhvr>
                                        <p:cTn id="196" dur="1" fill="hold">
                                          <p:stCondLst>
                                            <p:cond delay="0"/>
                                          </p:stCondLst>
                                        </p:cTn>
                                        <p:tgtEl>
                                          <p:spTgt spid="430139">
                                            <p:txEl>
                                              <p:pRg st="2" end="2"/>
                                            </p:txEl>
                                          </p:spTgt>
                                        </p:tgtEl>
                                        <p:attrNameLst>
                                          <p:attrName>style.visibility</p:attrName>
                                        </p:attrNameLst>
                                      </p:cBhvr>
                                      <p:to>
                                        <p:strVal val="visible"/>
                                      </p:to>
                                    </p:set>
                                    <p:anim calcmode="discrete" valueType="clr">
                                      <p:cBhvr override="childStyle">
                                        <p:cTn id="197" dur="80"/>
                                        <p:tgtEl>
                                          <p:spTgt spid="430139">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98" dur="80"/>
                                        <p:tgtEl>
                                          <p:spTgt spid="430139">
                                            <p:txEl>
                                              <p:pRg st="2" end="2"/>
                                            </p:txEl>
                                          </p:spTgt>
                                        </p:tgtEl>
                                        <p:attrNameLst>
                                          <p:attrName>fillcolor</p:attrName>
                                        </p:attrNameLst>
                                      </p:cBhvr>
                                      <p:tavLst>
                                        <p:tav tm="0">
                                          <p:val>
                                            <p:clrVal>
                                              <a:schemeClr val="accent2"/>
                                            </p:clrVal>
                                          </p:val>
                                        </p:tav>
                                        <p:tav tm="50000">
                                          <p:val>
                                            <p:clrVal>
                                              <a:schemeClr val="hlink"/>
                                            </p:clrVal>
                                          </p:val>
                                        </p:tav>
                                      </p:tavLst>
                                    </p:anim>
                                    <p:set>
                                      <p:cBhvr>
                                        <p:cTn id="199" dur="80"/>
                                        <p:tgtEl>
                                          <p:spTgt spid="430139">
                                            <p:txEl>
                                              <p:pRg st="2" end="2"/>
                                            </p:txEl>
                                          </p:spTgt>
                                        </p:tgtEl>
                                        <p:attrNameLst>
                                          <p:attrName>fill.type</p:attrName>
                                        </p:attrNameLst>
                                      </p:cBhvr>
                                      <p:to>
                                        <p:strVal val="solid"/>
                                      </p:to>
                                    </p:set>
                                  </p:childTnLst>
                                </p:cTn>
                              </p:par>
                            </p:childTnLst>
                          </p:cTn>
                        </p:par>
                        <p:par>
                          <p:cTn id="200" fill="hold">
                            <p:stCondLst>
                              <p:cond delay="5920"/>
                            </p:stCondLst>
                            <p:childTnLst>
                              <p:par>
                                <p:cTn id="201" presetID="27" presetClass="entr" presetSubtype="0" fill="hold" grpId="3" nodeType="afterEffect">
                                  <p:stCondLst>
                                    <p:cond delay="0"/>
                                  </p:stCondLst>
                                  <p:iterate type="lt">
                                    <p:tmPct val="50000"/>
                                  </p:iterate>
                                  <p:childTnLst>
                                    <p:set>
                                      <p:cBhvr>
                                        <p:cTn id="202" dur="1" fill="hold">
                                          <p:stCondLst>
                                            <p:cond delay="0"/>
                                          </p:stCondLst>
                                        </p:cTn>
                                        <p:tgtEl>
                                          <p:spTgt spid="430139">
                                            <p:txEl>
                                              <p:pRg st="3" end="3"/>
                                            </p:txEl>
                                          </p:spTgt>
                                        </p:tgtEl>
                                        <p:attrNameLst>
                                          <p:attrName>style.visibility</p:attrName>
                                        </p:attrNameLst>
                                      </p:cBhvr>
                                      <p:to>
                                        <p:strVal val="visible"/>
                                      </p:to>
                                    </p:set>
                                    <p:anim calcmode="discrete" valueType="clr">
                                      <p:cBhvr override="childStyle">
                                        <p:cTn id="203" dur="80"/>
                                        <p:tgtEl>
                                          <p:spTgt spid="430139">
                                            <p:txEl>
                                              <p:pRg st="3" end="3"/>
                                            </p:txEl>
                                          </p:spTgt>
                                        </p:tgtEl>
                                        <p:attrNameLst>
                                          <p:attrName>style.color</p:attrName>
                                        </p:attrNameLst>
                                      </p:cBhvr>
                                      <p:tavLst>
                                        <p:tav tm="0">
                                          <p:val>
                                            <p:clrVal>
                                              <a:srgbClr val="CC9900"/>
                                            </p:clrVal>
                                          </p:val>
                                        </p:tav>
                                        <p:tav tm="50000">
                                          <p:val>
                                            <p:clrVal>
                                              <a:srgbClr val="663300"/>
                                            </p:clrVal>
                                          </p:val>
                                        </p:tav>
                                      </p:tavLst>
                                    </p:anim>
                                    <p:anim calcmode="discrete" valueType="clr">
                                      <p:cBhvr>
                                        <p:cTn id="204" dur="80"/>
                                        <p:tgtEl>
                                          <p:spTgt spid="430139">
                                            <p:txEl>
                                              <p:pRg st="3" end="3"/>
                                            </p:txEl>
                                          </p:spTgt>
                                        </p:tgtEl>
                                        <p:attrNameLst>
                                          <p:attrName>fillcolor</p:attrName>
                                        </p:attrNameLst>
                                      </p:cBhvr>
                                      <p:tavLst>
                                        <p:tav tm="0">
                                          <p:val>
                                            <p:clrVal>
                                              <a:schemeClr val="accent2"/>
                                            </p:clrVal>
                                          </p:val>
                                        </p:tav>
                                        <p:tav tm="50000">
                                          <p:val>
                                            <p:clrVal>
                                              <a:schemeClr val="hlink"/>
                                            </p:clrVal>
                                          </p:val>
                                        </p:tav>
                                      </p:tavLst>
                                    </p:anim>
                                    <p:set>
                                      <p:cBhvr>
                                        <p:cTn id="205" dur="80"/>
                                        <p:tgtEl>
                                          <p:spTgt spid="430139">
                                            <p:txEl>
                                              <p:pRg st="3" end="3"/>
                                            </p:txEl>
                                          </p:spTgt>
                                        </p:tgtEl>
                                        <p:attrNameLst>
                                          <p:attrName>fill.type</p:attrName>
                                        </p:attrNameLst>
                                      </p:cBhvr>
                                      <p:to>
                                        <p:strVal val="solid"/>
                                      </p:to>
                                    </p:set>
                                  </p:childTnLst>
                                </p:cTn>
                              </p:par>
                            </p:childTnLst>
                          </p:cTn>
                        </p:par>
                        <p:par>
                          <p:cTn id="206" fill="hold" nodeType="afterGroup">
                            <p:stCondLst>
                              <p:cond delay="6480"/>
                            </p:stCondLst>
                            <p:childTnLst>
                              <p:par>
                                <p:cTn id="207" presetID="10" presetClass="exit" presetSubtype="0" fill="hold" grpId="0" nodeType="afterEffect">
                                  <p:stCondLst>
                                    <p:cond delay="3040"/>
                                  </p:stCondLst>
                                  <p:iterate type="lt">
                                    <p:tmPct val="0"/>
                                  </p:iterate>
                                  <p:childTnLst>
                                    <p:animEffect transition="out" filter="fade">
                                      <p:cBhvr>
                                        <p:cTn id="208" dur="500"/>
                                        <p:tgtEl>
                                          <p:spTgt spid="430139">
                                            <p:txEl>
                                              <p:pRg st="0" end="0"/>
                                            </p:txEl>
                                          </p:spTgt>
                                        </p:tgtEl>
                                      </p:cBhvr>
                                    </p:animEffect>
                                    <p:set>
                                      <p:cBhvr>
                                        <p:cTn id="209" dur="1" fill="hold">
                                          <p:stCondLst>
                                            <p:cond delay="499"/>
                                          </p:stCondLst>
                                        </p:cTn>
                                        <p:tgtEl>
                                          <p:spTgt spid="430139">
                                            <p:txEl>
                                              <p:pRg st="0" end="0"/>
                                            </p:txEl>
                                          </p:spTgt>
                                        </p:tgtEl>
                                        <p:attrNameLst>
                                          <p:attrName>style.visibility</p:attrName>
                                        </p:attrNameLst>
                                      </p:cBhvr>
                                      <p:to>
                                        <p:strVal val="hidden"/>
                                      </p:to>
                                    </p:set>
                                  </p:childTnLst>
                                </p:cTn>
                              </p:par>
                            </p:childTnLst>
                          </p:cTn>
                        </p:par>
                        <p:par>
                          <p:cTn id="210" fill="hold">
                            <p:stCondLst>
                              <p:cond delay="10020"/>
                            </p:stCondLst>
                            <p:childTnLst>
                              <p:par>
                                <p:cTn id="211" presetID="10" presetClass="exit" presetSubtype="0" fill="hold" grpId="0" nodeType="afterEffect">
                                  <p:stCondLst>
                                    <p:cond delay="3040"/>
                                  </p:stCondLst>
                                  <p:iterate type="lt">
                                    <p:tmPct val="0"/>
                                  </p:iterate>
                                  <p:childTnLst>
                                    <p:animEffect transition="out" filter="fade">
                                      <p:cBhvr>
                                        <p:cTn id="212" dur="500"/>
                                        <p:tgtEl>
                                          <p:spTgt spid="430139">
                                            <p:txEl>
                                              <p:pRg st="1" end="1"/>
                                            </p:txEl>
                                          </p:spTgt>
                                        </p:tgtEl>
                                      </p:cBhvr>
                                    </p:animEffect>
                                    <p:set>
                                      <p:cBhvr>
                                        <p:cTn id="213" dur="1" fill="hold">
                                          <p:stCondLst>
                                            <p:cond delay="499"/>
                                          </p:stCondLst>
                                        </p:cTn>
                                        <p:tgtEl>
                                          <p:spTgt spid="430139">
                                            <p:txEl>
                                              <p:pRg st="1" end="1"/>
                                            </p:txEl>
                                          </p:spTgt>
                                        </p:tgtEl>
                                        <p:attrNameLst>
                                          <p:attrName>style.visibility</p:attrName>
                                        </p:attrNameLst>
                                      </p:cBhvr>
                                      <p:to>
                                        <p:strVal val="hidden"/>
                                      </p:to>
                                    </p:set>
                                  </p:childTnLst>
                                </p:cTn>
                              </p:par>
                            </p:childTnLst>
                          </p:cTn>
                        </p:par>
                        <p:par>
                          <p:cTn id="214" fill="hold">
                            <p:stCondLst>
                              <p:cond delay="13560"/>
                            </p:stCondLst>
                            <p:childTnLst>
                              <p:par>
                                <p:cTn id="215" presetID="10" presetClass="exit" presetSubtype="0" fill="hold" grpId="0" nodeType="afterEffect">
                                  <p:stCondLst>
                                    <p:cond delay="3040"/>
                                  </p:stCondLst>
                                  <p:iterate type="lt">
                                    <p:tmPct val="0"/>
                                  </p:iterate>
                                  <p:childTnLst>
                                    <p:animEffect transition="out" filter="fade">
                                      <p:cBhvr>
                                        <p:cTn id="216" dur="500"/>
                                        <p:tgtEl>
                                          <p:spTgt spid="430139">
                                            <p:txEl>
                                              <p:pRg st="2" end="2"/>
                                            </p:txEl>
                                          </p:spTgt>
                                        </p:tgtEl>
                                      </p:cBhvr>
                                    </p:animEffect>
                                    <p:set>
                                      <p:cBhvr>
                                        <p:cTn id="217" dur="1" fill="hold">
                                          <p:stCondLst>
                                            <p:cond delay="499"/>
                                          </p:stCondLst>
                                        </p:cTn>
                                        <p:tgtEl>
                                          <p:spTgt spid="430139">
                                            <p:txEl>
                                              <p:pRg st="2" end="2"/>
                                            </p:txEl>
                                          </p:spTgt>
                                        </p:tgtEl>
                                        <p:attrNameLst>
                                          <p:attrName>style.visibility</p:attrName>
                                        </p:attrNameLst>
                                      </p:cBhvr>
                                      <p:to>
                                        <p:strVal val="hidden"/>
                                      </p:to>
                                    </p:set>
                                  </p:childTnLst>
                                </p:cTn>
                              </p:par>
                            </p:childTnLst>
                          </p:cTn>
                        </p:par>
                        <p:par>
                          <p:cTn id="218" fill="hold">
                            <p:stCondLst>
                              <p:cond delay="17100"/>
                            </p:stCondLst>
                            <p:childTnLst>
                              <p:par>
                                <p:cTn id="219" presetID="10" presetClass="exit" presetSubtype="0" fill="hold" grpId="0" nodeType="afterEffect">
                                  <p:stCondLst>
                                    <p:cond delay="3040"/>
                                  </p:stCondLst>
                                  <p:iterate type="lt">
                                    <p:tmPct val="0"/>
                                  </p:iterate>
                                  <p:childTnLst>
                                    <p:animEffect transition="out" filter="fade">
                                      <p:cBhvr>
                                        <p:cTn id="220" dur="500"/>
                                        <p:tgtEl>
                                          <p:spTgt spid="430139">
                                            <p:txEl>
                                              <p:pRg st="3" end="3"/>
                                            </p:txEl>
                                          </p:spTgt>
                                        </p:tgtEl>
                                      </p:cBhvr>
                                    </p:animEffect>
                                    <p:set>
                                      <p:cBhvr>
                                        <p:cTn id="221" dur="1" fill="hold">
                                          <p:stCondLst>
                                            <p:cond delay="499"/>
                                          </p:stCondLst>
                                        </p:cTn>
                                        <p:tgtEl>
                                          <p:spTgt spid="430139">
                                            <p:txEl>
                                              <p:pRg st="3" end="3"/>
                                            </p:txEl>
                                          </p:spTgt>
                                        </p:tgtEl>
                                        <p:attrNameLst>
                                          <p:attrName>style.visibility</p:attrName>
                                        </p:attrNameLst>
                                      </p:cBhvr>
                                      <p:to>
                                        <p:strVal val="hidden"/>
                                      </p:to>
                                    </p:set>
                                  </p:childTnLst>
                                </p:cTn>
                              </p:par>
                              <p:par>
                                <p:cTn id="222" presetID="10" presetClass="exit" presetSubtype="0" fill="hold" grpId="0" nodeType="withEffect">
                                  <p:stCondLst>
                                    <p:cond delay="3040"/>
                                  </p:stCondLst>
                                  <p:iterate type="lt">
                                    <p:tmPct val="0"/>
                                  </p:iterate>
                                  <p:childTnLst>
                                    <p:animEffect transition="out" filter="fade">
                                      <p:cBhvr>
                                        <p:cTn id="223" dur="500"/>
                                        <p:tgtEl>
                                          <p:spTgt spid="430139">
                                            <p:bg/>
                                          </p:spTgt>
                                        </p:tgtEl>
                                      </p:cBhvr>
                                    </p:animEffect>
                                    <p:set>
                                      <p:cBhvr>
                                        <p:cTn id="224" dur="1" fill="hold">
                                          <p:stCondLst>
                                            <p:cond delay="499"/>
                                          </p:stCondLst>
                                        </p:cTn>
                                        <p:tgtEl>
                                          <p:spTgt spid="430139">
                                            <p:bg/>
                                          </p:spTgt>
                                        </p:tgtEl>
                                        <p:attrNameLst>
                                          <p:attrName>style.visibility</p:attrName>
                                        </p:attrNameLst>
                                      </p:cBhvr>
                                      <p:to>
                                        <p:strVal val="hidden"/>
                                      </p:to>
                                    </p:set>
                                  </p:childTnLst>
                                </p:cTn>
                              </p:par>
                            </p:childTnLst>
                          </p:cTn>
                        </p:par>
                      </p:childTnLst>
                    </p:cTn>
                  </p:par>
                </p:childTnLst>
              </p:cTn>
              <p:nextCondLst>
                <p:cond evt="onClick" delay="0">
                  <p:tgtEl>
                    <p:spTgt spid="430135"/>
                  </p:tgtEl>
                </p:cond>
              </p:nextCondLst>
            </p:seq>
            <p:seq concurrent="1" nextAc="seek">
              <p:cTn id="225" restart="whenNotActive" fill="hold" evtFilter="cancelBubble" nodeType="interactiveSeq">
                <p:stCondLst>
                  <p:cond evt="onClick" delay="0">
                    <p:tgtEl>
                      <p:spTgt spid="430140"/>
                    </p:tgtEl>
                  </p:cond>
                </p:stCondLst>
                <p:endSync evt="end" delay="0">
                  <p:rtn val="all"/>
                </p:endSync>
                <p:childTnLst>
                  <p:par>
                    <p:cTn id="226" fill="hold" nodeType="clickPar">
                      <p:stCondLst>
                        <p:cond delay="0"/>
                      </p:stCondLst>
                      <p:childTnLst>
                        <p:par>
                          <p:cTn id="227" fill="hold" nodeType="withGroup">
                            <p:stCondLst>
                              <p:cond delay="0"/>
                            </p:stCondLst>
                            <p:childTnLst>
                              <p:par>
                                <p:cTn id="228" presetID="3" presetClass="entr" presetSubtype="0" fill="hold" grpId="1" nodeType="clickEffect">
                                  <p:stCondLst>
                                    <p:cond delay="0"/>
                                  </p:stCondLst>
                                  <p:childTnLst>
                                    <p:set>
                                      <p:cBhvr>
                                        <p:cTn id="229" dur="1" fill="hold">
                                          <p:stCondLst>
                                            <p:cond delay="0"/>
                                          </p:stCondLst>
                                        </p:cTn>
                                        <p:tgtEl>
                                          <p:spTgt spid="430092"/>
                                        </p:tgtEl>
                                        <p:attrNameLst>
                                          <p:attrName>style.visibility</p:attrName>
                                        </p:attrNameLst>
                                      </p:cBhvr>
                                      <p:to>
                                        <p:strVal val="visible"/>
                                      </p:to>
                                    </p:set>
                                  </p:childTnLst>
                                </p:cTn>
                              </p:par>
                              <p:par>
                                <p:cTn id="230" presetID="3" presetClass="exit" presetSubtype="0" fill="hold" grpId="2" nodeType="withEffect">
                                  <p:stCondLst>
                                    <p:cond delay="0"/>
                                  </p:stCondLst>
                                  <p:childTnLst>
                                    <p:set>
                                      <p:cBhvr>
                                        <p:cTn id="231" dur="1" fill="hold">
                                          <p:stCondLst>
                                            <p:cond delay="0"/>
                                          </p:stCondLst>
                                        </p:cTn>
                                        <p:tgtEl>
                                          <p:spTgt spid="430093"/>
                                        </p:tgtEl>
                                        <p:attrNameLst>
                                          <p:attrName>style.visibility</p:attrName>
                                        </p:attrNameLst>
                                      </p:cBhvr>
                                      <p:to>
                                        <p:strVal val="hidden"/>
                                      </p:to>
                                    </p:set>
                                  </p:childTnLst>
                                </p:cTn>
                              </p:par>
                              <p:par>
                                <p:cTn id="232" presetID="3" presetClass="exit" presetSubtype="0" fill="hold" grpId="1" nodeType="withEffect">
                                  <p:stCondLst>
                                    <p:cond delay="0"/>
                                  </p:stCondLst>
                                  <p:childTnLst>
                                    <p:set>
                                      <p:cBhvr>
                                        <p:cTn id="233" dur="1" fill="hold">
                                          <p:stCondLst>
                                            <p:cond delay="0"/>
                                          </p:stCondLst>
                                        </p:cTn>
                                        <p:tgtEl>
                                          <p:spTgt spid="430094"/>
                                        </p:tgtEl>
                                        <p:attrNameLst>
                                          <p:attrName>style.visibility</p:attrName>
                                        </p:attrNameLst>
                                      </p:cBhvr>
                                      <p:to>
                                        <p:strVal val="hidden"/>
                                      </p:to>
                                    </p:set>
                                  </p:childTnLst>
                                </p:cTn>
                              </p:par>
                              <p:par>
                                <p:cTn id="234" presetID="3" presetClass="exit" presetSubtype="0" fill="hold" grpId="1" nodeType="withEffect">
                                  <p:stCondLst>
                                    <p:cond delay="0"/>
                                  </p:stCondLst>
                                  <p:childTnLst>
                                    <p:set>
                                      <p:cBhvr>
                                        <p:cTn id="235" dur="1" fill="hold">
                                          <p:stCondLst>
                                            <p:cond delay="0"/>
                                          </p:stCondLst>
                                        </p:cTn>
                                        <p:tgtEl>
                                          <p:spTgt spid="430089"/>
                                        </p:tgtEl>
                                        <p:attrNameLst>
                                          <p:attrName>style.visibility</p:attrName>
                                        </p:attrNameLst>
                                      </p:cBhvr>
                                      <p:to>
                                        <p:strVal val="hidden"/>
                                      </p:to>
                                    </p:set>
                                  </p:childTnLst>
                                </p:cTn>
                              </p:par>
                              <p:par>
                                <p:cTn id="236" presetID="3" presetClass="exit" presetSubtype="0" fill="hold" grpId="1" nodeType="withEffect">
                                  <p:stCondLst>
                                    <p:cond delay="0"/>
                                  </p:stCondLst>
                                  <p:childTnLst>
                                    <p:set>
                                      <p:cBhvr>
                                        <p:cTn id="237" dur="1" fill="hold">
                                          <p:stCondLst>
                                            <p:cond delay="0"/>
                                          </p:stCondLst>
                                        </p:cTn>
                                        <p:tgtEl>
                                          <p:spTgt spid="430090"/>
                                        </p:tgtEl>
                                        <p:attrNameLst>
                                          <p:attrName>style.visibility</p:attrName>
                                        </p:attrNameLst>
                                      </p:cBhvr>
                                      <p:to>
                                        <p:strVal val="hidden"/>
                                      </p:to>
                                    </p:set>
                                  </p:childTnLst>
                                </p:cTn>
                              </p:par>
                              <p:par>
                                <p:cTn id="238" presetID="3" presetClass="exit" presetSubtype="0" fill="hold" grpId="1" nodeType="withEffect">
                                  <p:stCondLst>
                                    <p:cond delay="0"/>
                                  </p:stCondLst>
                                  <p:childTnLst>
                                    <p:set>
                                      <p:cBhvr>
                                        <p:cTn id="239" dur="1" fill="hold">
                                          <p:stCondLst>
                                            <p:cond delay="0"/>
                                          </p:stCondLst>
                                        </p:cTn>
                                        <p:tgtEl>
                                          <p:spTgt spid="430091"/>
                                        </p:tgtEl>
                                        <p:attrNameLst>
                                          <p:attrName>style.visibility</p:attrName>
                                        </p:attrNameLst>
                                      </p:cBhvr>
                                      <p:to>
                                        <p:strVal val="hidden"/>
                                      </p:to>
                                    </p:set>
                                  </p:childTnLst>
                                </p:cTn>
                              </p:par>
                            </p:childTnLst>
                          </p:cTn>
                        </p:par>
                      </p:childTnLst>
                    </p:cTn>
                  </p:par>
                </p:childTnLst>
              </p:cTn>
              <p:nextCondLst>
                <p:cond evt="onClick" delay="0">
                  <p:tgtEl>
                    <p:spTgt spid="430140"/>
                  </p:tgtEl>
                </p:cond>
              </p:nextCondLst>
            </p:seq>
          </p:childTnLst>
        </p:cTn>
      </p:par>
    </p:tnLst>
    <p:bldLst>
      <p:bldP spid="430083" grpId="0" animBg="1"/>
      <p:bldP spid="430084" grpId="0" animBg="1"/>
      <p:bldP spid="430085" grpId="0" animBg="1"/>
      <p:bldP spid="430086" grpId="0" animBg="1"/>
      <p:bldP spid="430087" grpId="0" animBg="1"/>
      <p:bldP spid="430089" grpId="0" animBg="1"/>
      <p:bldP spid="430089" grpId="1" animBg="1"/>
      <p:bldP spid="430090" grpId="0" animBg="1"/>
      <p:bldP spid="430090" grpId="1" animBg="1"/>
      <p:bldP spid="430091" grpId="0" animBg="1"/>
      <p:bldP spid="430091" grpId="1" animBg="1"/>
      <p:bldP spid="430092" grpId="0" animBg="1"/>
      <p:bldP spid="430092" grpId="1" animBg="1"/>
      <p:bldP spid="430093" grpId="0" animBg="1"/>
      <p:bldP spid="430093" grpId="1" animBg="1"/>
      <p:bldP spid="430093" grpId="2" animBg="1"/>
      <p:bldP spid="430094" grpId="0" animBg="1"/>
      <p:bldP spid="430094" grpId="1" animBg="1"/>
      <p:bldP spid="430095" grpId="0" animBg="1"/>
      <p:bldP spid="430096" grpId="0" animBg="1"/>
      <p:bldP spid="430097" grpId="0" animBg="1"/>
      <p:bldP spid="430098" grpId="0" animBg="1"/>
      <p:bldP spid="430099" grpId="0" animBg="1"/>
      <p:bldP spid="430139" grpId="0" build="allAtOnce" animBg="1" autoUpdateAnimBg="0"/>
      <p:bldP spid="430139" grpId="1" build="allAtOnce" animBg="1" autoUpdateAnimBg="0"/>
      <p:bldP spid="430139" grpId="2" build="allAtOnce" animBg="1" autoUpdateAnimBg="0"/>
      <p:bldP spid="430139" grpId="3" build="allAtOnce" autoUpdateAnimBg="0"/>
      <p:bldP spid="430139" grpId="4" build="allAtOnce" autoUpdateAnimBg="0"/>
      <p:bldP spid="430139" grpId="5"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008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08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0084"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0085" name="Rectangle 5" descr="Small grid">
            <a:hlinkClick r:id="" action="ppaction://macro?name=Score_3"/>
          </p:cNvPr>
          <p:cNvSpPr>
            <a:spLocks noChangeArrowheads="1"/>
          </p:cNvSpPr>
          <p:nvPr/>
        </p:nvSpPr>
        <p:spPr bwMode="auto">
          <a:xfrm>
            <a:off x="3654425" y="35956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0086"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0087" name="Rectangle 7" descr="Small grid">
            <a:hlinkClick r:id="" action="ppaction://macro?name=Score_5"/>
          </p:cNvPr>
          <p:cNvSpPr>
            <a:spLocks noChangeAspect="1" noChangeArrowheads="1"/>
          </p:cNvSpPr>
          <p:nvPr/>
        </p:nvSpPr>
        <p:spPr bwMode="auto">
          <a:xfrm>
            <a:off x="7426325" y="15255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a:t>
            </a:r>
          </a:p>
        </p:txBody>
      </p:sp>
      <p:sp>
        <p:nvSpPr>
          <p:cNvPr id="430089" name="WordArt 9"/>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0" name="WordArt 10"/>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1" name="WordArt 11"/>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4"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5" name="Rectangle 15"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Report It</a:t>
            </a:r>
          </a:p>
        </p:txBody>
      </p:sp>
      <p:sp>
        <p:nvSpPr>
          <p:cNvPr id="430096" name="Rectangle 16"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Stand up for </a:t>
            </a:r>
          </a:p>
          <a:p>
            <a:pPr algn="ctr"/>
            <a:r>
              <a:rPr lang="en-US" altLang="en-US" sz="2400" dirty="0">
                <a:solidFill>
                  <a:schemeClr val="bg1"/>
                </a:solidFill>
                <a:effectLst/>
                <a:latin typeface="Impact" pitchFamily="34" charset="0"/>
              </a:rPr>
              <a:t>the victim</a:t>
            </a:r>
          </a:p>
        </p:txBody>
      </p:sp>
      <p:sp>
        <p:nvSpPr>
          <p:cNvPr id="430097" name="Rectangle 17"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Don’t participate </a:t>
            </a:r>
          </a:p>
          <a:p>
            <a:pPr algn="ctr"/>
            <a:r>
              <a:rPr lang="en-US" altLang="en-US" sz="2400" dirty="0">
                <a:solidFill>
                  <a:schemeClr val="bg1"/>
                </a:solidFill>
                <a:effectLst/>
                <a:latin typeface="Impact" pitchFamily="34" charset="0"/>
              </a:rPr>
              <a:t>just to fit in</a:t>
            </a:r>
          </a:p>
        </p:txBody>
      </p:sp>
      <p:sp>
        <p:nvSpPr>
          <p:cNvPr id="430098" name="Rectangle 18"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Don’t encourage </a:t>
            </a:r>
          </a:p>
          <a:p>
            <a:pPr algn="ctr"/>
            <a:r>
              <a:rPr lang="en-US" altLang="en-US" sz="2400" dirty="0">
                <a:solidFill>
                  <a:schemeClr val="bg1"/>
                </a:solidFill>
                <a:effectLst/>
                <a:latin typeface="Impact" pitchFamily="34" charset="0"/>
              </a:rPr>
              <a:t>bullying behavior</a:t>
            </a:r>
          </a:p>
        </p:txBody>
      </p:sp>
      <p:sp>
        <p:nvSpPr>
          <p:cNvPr id="430099" name="Rectangle 19"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Document what </a:t>
            </a:r>
          </a:p>
          <a:p>
            <a:pPr algn="ctr"/>
            <a:r>
              <a:rPr lang="en-US" altLang="en-US" sz="2400" dirty="0">
                <a:solidFill>
                  <a:schemeClr val="bg1"/>
                </a:solidFill>
                <a:effectLst/>
                <a:latin typeface="Impact" pitchFamily="34" charset="0"/>
              </a:rPr>
              <a:t>you see and when</a:t>
            </a:r>
          </a:p>
        </p:txBody>
      </p:sp>
      <p:pic>
        <p:nvPicPr>
          <p:cNvPr id="430101" name="Picture 21"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3" name="Picture 23"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4" name="Picture 24"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5" name="Picture 25"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6" name="Picture 26"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7" name="Picture 27"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09" name="Group 29"/>
          <p:cNvGrpSpPr>
            <a:grpSpLocks/>
          </p:cNvGrpSpPr>
          <p:nvPr/>
        </p:nvGrpSpPr>
        <p:grpSpPr bwMode="auto">
          <a:xfrm>
            <a:off x="9836150" y="-57150"/>
            <a:ext cx="7715250" cy="2333625"/>
            <a:chOff x="6192" y="-276"/>
            <a:chExt cx="4860" cy="1470"/>
          </a:xfrm>
        </p:grpSpPr>
        <p:grpSp>
          <p:nvGrpSpPr>
            <p:cNvPr id="430110" name="Group 30"/>
            <p:cNvGrpSpPr>
              <a:grpSpLocks/>
            </p:cNvGrpSpPr>
            <p:nvPr/>
          </p:nvGrpSpPr>
          <p:grpSpPr bwMode="auto">
            <a:xfrm>
              <a:off x="6192" y="-276"/>
              <a:ext cx="1404" cy="1470"/>
              <a:chOff x="6192" y="-276"/>
              <a:chExt cx="1404" cy="1470"/>
            </a:xfrm>
          </p:grpSpPr>
          <p:sp>
            <p:nvSpPr>
              <p:cNvPr id="430111" name="WordArt 31"/>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2" name="AutoShape 32"/>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3" name="AutoShape 33"/>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4" name="Group 34"/>
            <p:cNvGrpSpPr>
              <a:grpSpLocks/>
            </p:cNvGrpSpPr>
            <p:nvPr/>
          </p:nvGrpSpPr>
          <p:grpSpPr bwMode="auto">
            <a:xfrm>
              <a:off x="7920" y="-276"/>
              <a:ext cx="1404" cy="1470"/>
              <a:chOff x="6192" y="-276"/>
              <a:chExt cx="1404" cy="1470"/>
            </a:xfrm>
          </p:grpSpPr>
          <p:sp>
            <p:nvSpPr>
              <p:cNvPr id="430115"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6"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17"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18" name="Group 38"/>
            <p:cNvGrpSpPr>
              <a:grpSpLocks/>
            </p:cNvGrpSpPr>
            <p:nvPr/>
          </p:nvGrpSpPr>
          <p:grpSpPr bwMode="auto">
            <a:xfrm>
              <a:off x="9648" y="-276"/>
              <a:ext cx="1404" cy="1470"/>
              <a:chOff x="6192" y="-276"/>
              <a:chExt cx="1404" cy="1470"/>
            </a:xfrm>
          </p:grpSpPr>
          <p:sp>
            <p:nvSpPr>
              <p:cNvPr id="430119"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0"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1"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22" name="Group 42"/>
          <p:cNvGrpSpPr>
            <a:grpSpLocks/>
          </p:cNvGrpSpPr>
          <p:nvPr/>
        </p:nvGrpSpPr>
        <p:grpSpPr bwMode="auto">
          <a:xfrm>
            <a:off x="9839325" y="-57150"/>
            <a:ext cx="4972050" cy="2333625"/>
            <a:chOff x="6146" y="-2208"/>
            <a:chExt cx="3132" cy="1470"/>
          </a:xfrm>
        </p:grpSpPr>
        <p:grpSp>
          <p:nvGrpSpPr>
            <p:cNvPr id="430123" name="Group 43"/>
            <p:cNvGrpSpPr>
              <a:grpSpLocks/>
            </p:cNvGrpSpPr>
            <p:nvPr/>
          </p:nvGrpSpPr>
          <p:grpSpPr bwMode="auto">
            <a:xfrm>
              <a:off x="6146" y="-2208"/>
              <a:ext cx="1404" cy="1470"/>
              <a:chOff x="6192" y="-276"/>
              <a:chExt cx="1404" cy="1470"/>
            </a:xfrm>
          </p:grpSpPr>
          <p:sp>
            <p:nvSpPr>
              <p:cNvPr id="430124" name="WordArt 44"/>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5" name="AutoShape 45"/>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26" name="AutoShape 46"/>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30127" name="Group 47"/>
            <p:cNvGrpSpPr>
              <a:grpSpLocks/>
            </p:cNvGrpSpPr>
            <p:nvPr/>
          </p:nvGrpSpPr>
          <p:grpSpPr bwMode="auto">
            <a:xfrm>
              <a:off x="7874" y="-2208"/>
              <a:ext cx="1404" cy="1470"/>
              <a:chOff x="6192" y="-276"/>
              <a:chExt cx="1404" cy="1470"/>
            </a:xfrm>
          </p:grpSpPr>
          <p:sp>
            <p:nvSpPr>
              <p:cNvPr id="430128"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9"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0"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430131" name="Group 51"/>
          <p:cNvGrpSpPr>
            <a:grpSpLocks/>
          </p:cNvGrpSpPr>
          <p:nvPr/>
        </p:nvGrpSpPr>
        <p:grpSpPr bwMode="auto">
          <a:xfrm>
            <a:off x="9836150" y="-57150"/>
            <a:ext cx="2228850" cy="2333625"/>
            <a:chOff x="6192" y="-276"/>
            <a:chExt cx="1404" cy="1470"/>
          </a:xfrm>
        </p:grpSpPr>
        <p:sp>
          <p:nvSpPr>
            <p:cNvPr id="430132"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33"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34"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430135" name="Picture 55" descr="begin">
            <a:hlinkClick r:id="" action="ppaction://macro?name=Begin_Round"/>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0136" name="Group 56"/>
          <p:cNvGrpSpPr>
            <a:grpSpLocks/>
          </p:cNvGrpSpPr>
          <p:nvPr/>
        </p:nvGrpSpPr>
        <p:grpSpPr bwMode="auto">
          <a:xfrm>
            <a:off x="9688513" y="2801151"/>
            <a:ext cx="7472362" cy="4113198"/>
            <a:chOff x="-4707" y="1776"/>
            <a:chExt cx="4707" cy="2567"/>
          </a:xfrm>
        </p:grpSpPr>
        <p:sp>
          <p:nvSpPr>
            <p:cNvPr id="430137" name="Rectangle 57"/>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0138" name="Picture 5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30140" name="Rectangle 60"/>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1" name="AutoShape 61">
            <a:hlinkClick r:id="" action="ppaction://noaction" highlightClick="1">
              <a:snd r:embed="rId15" name="cheering1.wav"/>
            </a:hlinkClick>
          </p:cNvPr>
          <p:cNvSpPr>
            <a:spLocks noChangeArrowheads="1"/>
          </p:cNvSpPr>
          <p:nvPr/>
        </p:nvSpPr>
        <p:spPr bwMode="auto">
          <a:xfrm>
            <a:off x="7200900"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2" name="AutoShape 62">
            <a:hlinkClick r:id="" action="ppaction://noaction" highlightClick="1">
              <a:snd r:embed="rId16" name="tpirhorns.wav"/>
            </a:hlinkClick>
          </p:cNvPr>
          <p:cNvSpPr>
            <a:spLocks noChangeArrowheads="1"/>
          </p:cNvSpPr>
          <p:nvPr/>
        </p:nvSpPr>
        <p:spPr bwMode="auto">
          <a:xfrm>
            <a:off x="6777038"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3" name="AutoShape 63">
            <a:hlinkClick r:id="" action="ppaction://noaction" highlightClick="1" endSnd="1"/>
          </p:cNvPr>
          <p:cNvSpPr>
            <a:spLocks noChangeArrowheads="1"/>
          </p:cNvSpPr>
          <p:nvPr/>
        </p:nvSpPr>
        <p:spPr bwMode="auto">
          <a:xfrm>
            <a:off x="8016875" y="6324600"/>
            <a:ext cx="365125" cy="365125"/>
          </a:xfrm>
          <a:prstGeom prst="actionButtonSound">
            <a:avLst/>
          </a:prstGeom>
          <a:solidFill>
            <a:srgbClr val="F6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4" name="Text Box 64"/>
          <p:cNvSpPr txBox="1">
            <a:spLocks noChangeArrowheads="1"/>
          </p:cNvSpPr>
          <p:nvPr/>
        </p:nvSpPr>
        <p:spPr bwMode="auto">
          <a:xfrm>
            <a:off x="7156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0145" name="Text Box 65"/>
          <p:cNvSpPr txBox="1">
            <a:spLocks noChangeArrowheads="1"/>
          </p:cNvSpPr>
          <p:nvPr/>
        </p:nvSpPr>
        <p:spPr bwMode="auto">
          <a:xfrm>
            <a:off x="7948613" y="6643688"/>
            <a:ext cx="585787"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0146" name="Text Box 66"/>
          <p:cNvSpPr txBox="1">
            <a:spLocks noChangeArrowheads="1"/>
          </p:cNvSpPr>
          <p:nvPr/>
        </p:nvSpPr>
        <p:spPr bwMode="auto">
          <a:xfrm>
            <a:off x="6751638"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0147" name="AutoShape 67">
            <a:hlinkClick r:id="" action="ppaction://noaction" highlightClick="1">
              <a:snd r:embed="rId17" name="TV Theme -  Family Feud short.wav"/>
            </a:hlinkClick>
          </p:cNvPr>
          <p:cNvSpPr>
            <a:spLocks noChangeArrowheads="1"/>
          </p:cNvSpPr>
          <p:nvPr/>
        </p:nvSpPr>
        <p:spPr bwMode="auto">
          <a:xfrm>
            <a:off x="6396038" y="6324600"/>
            <a:ext cx="365125" cy="365125"/>
          </a:xfrm>
          <a:prstGeom prst="actionButtonSound">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48" name="Text Box 68"/>
          <p:cNvSpPr txBox="1">
            <a:spLocks noChangeArrowheads="1"/>
          </p:cNvSpPr>
          <p:nvPr/>
        </p:nvSpPr>
        <p:spPr bwMode="auto">
          <a:xfrm>
            <a:off x="6394450"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0149" name="AutoShape 69">
            <a:hlinkClick r:id="" action="ppaction://noaction" highlightClick="1">
              <a:snd r:embed="rId18" name="boo3.wav"/>
            </a:hlinkClick>
          </p:cNvPr>
          <p:cNvSpPr>
            <a:spLocks noChangeArrowheads="1"/>
          </p:cNvSpPr>
          <p:nvPr/>
        </p:nvSpPr>
        <p:spPr bwMode="auto">
          <a:xfrm>
            <a:off x="7581900" y="6324600"/>
            <a:ext cx="365125" cy="365125"/>
          </a:xfrm>
          <a:prstGeom prst="actionButtonSound">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150" name="Text Box 70"/>
          <p:cNvSpPr txBox="1">
            <a:spLocks noChangeArrowheads="1"/>
          </p:cNvSpPr>
          <p:nvPr/>
        </p:nvSpPr>
        <p:spPr bwMode="auto">
          <a:xfrm>
            <a:off x="7573963" y="6643688"/>
            <a:ext cx="4572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sp>
        <p:nvSpPr>
          <p:cNvPr id="430151" name="Text Box 71"/>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4</a:t>
            </a:r>
          </a:p>
        </p:txBody>
      </p:sp>
      <p:sp>
        <p:nvSpPr>
          <p:cNvPr id="430139" name="Rectangle 59"/>
          <p:cNvSpPr>
            <a:spLocks noChangeArrowheads="1"/>
          </p:cNvSpPr>
          <p:nvPr/>
        </p:nvSpPr>
        <p:spPr bwMode="auto">
          <a:xfrm>
            <a:off x="9688513" y="-1273962"/>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lgn="ctr" eaLnBrk="1" hangingPunct="1">
              <a:defRPr/>
            </a:pPr>
            <a:r>
              <a:rPr lang="en-US" altLang="en-US" sz="4800" b="1" dirty="0">
                <a:effectLst>
                  <a:outerShdw blurRad="38100" dist="38100" dir="2700000" algn="tl">
                    <a:srgbClr val="C0C0C0"/>
                  </a:outerShdw>
                </a:effectLst>
                <a:latin typeface="Tahoma" charset="0"/>
              </a:rPr>
              <a:t>How can you stand up</a:t>
            </a:r>
          </a:p>
          <a:p>
            <a:pPr algn="ctr" eaLnBrk="1" hangingPunct="1">
              <a:defRPr/>
            </a:pPr>
            <a:r>
              <a:rPr lang="en-US" altLang="en-US" sz="4800" b="1" dirty="0">
                <a:effectLst>
                  <a:outerShdw blurRad="38100" dist="38100" dir="2700000" algn="tl">
                    <a:srgbClr val="C0C0C0"/>
                  </a:outerShdw>
                </a:effectLst>
                <a:latin typeface="Tahoma" charset="0"/>
              </a:rPr>
              <a:t>against cyberbullying?</a:t>
            </a:r>
          </a:p>
        </p:txBody>
      </p:sp>
      <p:sp>
        <p:nvSpPr>
          <p:cNvPr id="69" name="TextBox 68"/>
          <p:cNvSpPr txBox="1"/>
          <p:nvPr/>
        </p:nvSpPr>
        <p:spPr>
          <a:xfrm>
            <a:off x="19793" y="6601324"/>
            <a:ext cx="3034805" cy="246221"/>
          </a:xfrm>
          <a:prstGeom prst="rect">
            <a:avLst/>
          </a:prstGeom>
          <a:noFill/>
        </p:spPr>
        <p:txBody>
          <a:bodyPr wrap="none" rtlCol="0">
            <a:spAutoFit/>
          </a:body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2838441928"/>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955 L -0.96736 -0.19955 " pathEditMode="fixed" rAng="0" ptsTypes="AA">
                                      <p:cBhvr>
                                        <p:cTn id="6" dur="10" fill="hold"/>
                                        <p:tgtEl>
                                          <p:spTgt spid="430136"/>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0095"/>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009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0097"/>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0098"/>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009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00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008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008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008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0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009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0131"/>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0089"/>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0092"/>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0093"/>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0131"/>
                                        </p:tgtEl>
                                        <p:attrNameLst>
                                          <p:attrName>style.visibility</p:attrName>
                                        </p:attrNameLst>
                                      </p:cBhvr>
                                      <p:to>
                                        <p:strVal val="visible"/>
                                      </p:to>
                                    </p:set>
                                    <p:animEffect transition="in" filter="fade">
                                      <p:cBhvr>
                                        <p:cTn id="47" dur="200"/>
                                        <p:tgtEl>
                                          <p:spTgt spid="430131"/>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0131"/>
                                        </p:tgtEl>
                                      </p:cBhvr>
                                    </p:animEffect>
                                    <p:set>
                                      <p:cBhvr>
                                        <p:cTn id="51" dur="1" fill="hold">
                                          <p:stCondLst>
                                            <p:cond delay="199"/>
                                          </p:stCondLst>
                                        </p:cTn>
                                        <p:tgtEl>
                                          <p:spTgt spid="430131"/>
                                        </p:tgtEl>
                                        <p:attrNameLst>
                                          <p:attrName>style.visibility</p:attrName>
                                        </p:attrNameLst>
                                      </p:cBhvr>
                                      <p:to>
                                        <p:strVal val="hidden"/>
                                      </p:to>
                                    </p:set>
                                  </p:childTnLst>
                                </p:cTn>
                              </p:par>
                            </p:childTnLst>
                          </p:cTn>
                        </p:par>
                      </p:childTnLst>
                    </p:cTn>
                  </p:par>
                </p:childTnLst>
              </p:cTn>
              <p:nextCondLst>
                <p:cond evt="onClick" delay="0">
                  <p:tgtEl>
                    <p:spTgt spid="430092"/>
                  </p:tgtEl>
                </p:cond>
              </p:nextCondLst>
            </p:seq>
            <p:seq concurrent="1" nextAc="seek">
              <p:cTn id="52" restart="whenNotActive" fill="hold" evtFilter="cancelBubble" nodeType="interactiveSeq">
                <p:stCondLst>
                  <p:cond evt="onClick" delay="0">
                    <p:tgtEl>
                      <p:spTgt spid="43009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0122"/>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0090"/>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0093"/>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0094"/>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0122"/>
                                        </p:tgtEl>
                                        <p:attrNameLst>
                                          <p:attrName>style.visibility</p:attrName>
                                        </p:attrNameLst>
                                      </p:cBhvr>
                                      <p:to>
                                        <p:strVal val="visible"/>
                                      </p:to>
                                    </p:set>
                                    <p:animEffect transition="in" filter="fade">
                                      <p:cBhvr>
                                        <p:cTn id="65" dur="200"/>
                                        <p:tgtEl>
                                          <p:spTgt spid="430122"/>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0122"/>
                                        </p:tgtEl>
                                      </p:cBhvr>
                                    </p:animEffect>
                                    <p:set>
                                      <p:cBhvr>
                                        <p:cTn id="69" dur="1" fill="hold">
                                          <p:stCondLst>
                                            <p:cond delay="199"/>
                                          </p:stCondLst>
                                        </p:cTn>
                                        <p:tgtEl>
                                          <p:spTgt spid="430122"/>
                                        </p:tgtEl>
                                        <p:attrNameLst>
                                          <p:attrName>style.visibility</p:attrName>
                                        </p:attrNameLst>
                                      </p:cBhvr>
                                      <p:to>
                                        <p:strVal val="hidden"/>
                                      </p:to>
                                    </p:set>
                                  </p:childTnLst>
                                </p:cTn>
                              </p:par>
                            </p:childTnLst>
                          </p:cTn>
                        </p:par>
                      </p:childTnLst>
                    </p:cTn>
                  </p:par>
                </p:childTnLst>
              </p:cTn>
              <p:nextCondLst>
                <p:cond evt="onClick" delay="0">
                  <p:tgtEl>
                    <p:spTgt spid="430093"/>
                  </p:tgtEl>
                </p:cond>
              </p:nextCondLst>
            </p:seq>
            <p:seq concurrent="1" nextAc="seek">
              <p:cTn id="70" restart="whenNotActive" fill="hold" evtFilter="cancelBubble" nodeType="interactiveSeq">
                <p:stCondLst>
                  <p:cond evt="onClick" delay="0">
                    <p:tgtEl>
                      <p:spTgt spid="43009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0109"/>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0091"/>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0109"/>
                                        </p:tgtEl>
                                        <p:attrNameLst>
                                          <p:attrName>style.visibility</p:attrName>
                                        </p:attrNameLst>
                                      </p:cBhvr>
                                      <p:to>
                                        <p:strVal val="visible"/>
                                      </p:to>
                                    </p:set>
                                    <p:animEffect transition="in" filter="fade">
                                      <p:cBhvr>
                                        <p:cTn id="79" dur="200"/>
                                        <p:tgtEl>
                                          <p:spTgt spid="430109"/>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0109"/>
                                        </p:tgtEl>
                                      </p:cBhvr>
                                    </p:animEffect>
                                    <p:set>
                                      <p:cBhvr>
                                        <p:cTn id="83" dur="1" fill="hold">
                                          <p:stCondLst>
                                            <p:cond delay="199"/>
                                          </p:stCondLst>
                                        </p:cTn>
                                        <p:tgtEl>
                                          <p:spTgt spid="430109"/>
                                        </p:tgtEl>
                                        <p:attrNameLst>
                                          <p:attrName>style.visibility</p:attrName>
                                        </p:attrNameLst>
                                      </p:cBhvr>
                                      <p:to>
                                        <p:strVal val="hidden"/>
                                      </p:to>
                                    </p:set>
                                  </p:childTnLst>
                                </p:cTn>
                              </p:par>
                            </p:childTnLst>
                          </p:cTn>
                        </p:par>
                      </p:childTnLst>
                    </p:cTn>
                  </p:par>
                </p:childTnLst>
              </p:cTn>
              <p:nextCondLst>
                <p:cond evt="onClick" delay="0">
                  <p:tgtEl>
                    <p:spTgt spid="430094"/>
                  </p:tgtEl>
                </p:cond>
              </p:nextCondLst>
            </p:seq>
            <p:seq concurrent="1" nextAc="seek">
              <p:cTn id="84" restart="whenNotActive" fill="hold" evtFilter="cancelBubble" nodeType="interactiveSeq">
                <p:stCondLst>
                  <p:cond evt="onClick" delay="0">
                    <p:tgtEl>
                      <p:spTgt spid="43010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0101"/>
                                        </p:tgtEl>
                                      </p:cBhvr>
                                    </p:animEffect>
                                    <p:set>
                                      <p:cBhvr>
                                        <p:cTn id="89" dur="1" fill="hold">
                                          <p:stCondLst>
                                            <p:cond delay="299"/>
                                          </p:stCondLst>
                                        </p:cTn>
                                        <p:tgtEl>
                                          <p:spTgt spid="430101"/>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1"/>
                  </p:tgtEl>
                </p:cond>
              </p:nextCondLst>
            </p:seq>
            <p:seq concurrent="1" nextAc="seek">
              <p:cTn id="90" restart="whenNotActive" fill="hold" evtFilter="cancelBubble" nodeType="interactiveSeq">
                <p:stCondLst>
                  <p:cond evt="onClick" delay="0">
                    <p:tgtEl>
                      <p:spTgt spid="43010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0103"/>
                                        </p:tgtEl>
                                      </p:cBhvr>
                                    </p:animEffect>
                                    <p:set>
                                      <p:cBhvr>
                                        <p:cTn id="95" dur="1" fill="hold">
                                          <p:stCondLst>
                                            <p:cond delay="299"/>
                                          </p:stCondLst>
                                        </p:cTn>
                                        <p:tgtEl>
                                          <p:spTgt spid="430103"/>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3"/>
                  </p:tgtEl>
                </p:cond>
              </p:nextCondLst>
            </p:seq>
            <p:seq concurrent="1" nextAc="seek">
              <p:cTn id="96" restart="whenNotActive" fill="hold" evtFilter="cancelBubble" nodeType="interactiveSeq">
                <p:stCondLst>
                  <p:cond evt="onClick" delay="0">
                    <p:tgtEl>
                      <p:spTgt spid="430104"/>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0104"/>
                                        </p:tgtEl>
                                      </p:cBhvr>
                                    </p:animEffect>
                                    <p:set>
                                      <p:cBhvr>
                                        <p:cTn id="101" dur="1" fill="hold">
                                          <p:stCondLst>
                                            <p:cond delay="299"/>
                                          </p:stCondLst>
                                        </p:cTn>
                                        <p:tgtEl>
                                          <p:spTgt spid="430104"/>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4"/>
                  </p:tgtEl>
                </p:cond>
              </p:nextCondLst>
            </p:seq>
            <p:seq concurrent="1" nextAc="seek">
              <p:cTn id="102" restart="whenNotActive" fill="hold" evtFilter="cancelBubble" nodeType="interactiveSeq">
                <p:stCondLst>
                  <p:cond evt="onClick" delay="0">
                    <p:tgtEl>
                      <p:spTgt spid="43010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0105"/>
                                        </p:tgtEl>
                                      </p:cBhvr>
                                    </p:animEffect>
                                    <p:set>
                                      <p:cBhvr>
                                        <p:cTn id="107" dur="1" fill="hold">
                                          <p:stCondLst>
                                            <p:cond delay="299"/>
                                          </p:stCondLst>
                                        </p:cTn>
                                        <p:tgtEl>
                                          <p:spTgt spid="430105"/>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5"/>
                  </p:tgtEl>
                </p:cond>
              </p:nextCondLst>
            </p:seq>
            <p:seq concurrent="1" nextAc="seek">
              <p:cTn id="108" restart="whenNotActive" fill="hold" evtFilter="cancelBubble" nodeType="interactiveSeq">
                <p:stCondLst>
                  <p:cond evt="onClick" delay="0">
                    <p:tgtEl>
                      <p:spTgt spid="43010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400"/>
                                        <p:tgtEl>
                                          <p:spTgt spid="430106"/>
                                        </p:tgtEl>
                                      </p:cBhvr>
                                    </p:animEffect>
                                    <p:set>
                                      <p:cBhvr>
                                        <p:cTn id="113" dur="1" fill="hold">
                                          <p:stCondLst>
                                            <p:cond delay="399"/>
                                          </p:stCondLst>
                                        </p:cTn>
                                        <p:tgtEl>
                                          <p:spTgt spid="430106"/>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6"/>
                  </p:tgtEl>
                </p:cond>
              </p:nextCondLst>
            </p:seq>
            <p:seq concurrent="1" nextAc="seek">
              <p:cTn id="114" restart="whenNotActive" fill="hold" evtFilter="cancelBubble" nodeType="interactiveSeq">
                <p:stCondLst>
                  <p:cond evt="onClick" delay="0">
                    <p:tgtEl>
                      <p:spTgt spid="43010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300"/>
                                        <p:tgtEl>
                                          <p:spTgt spid="430107"/>
                                        </p:tgtEl>
                                      </p:cBhvr>
                                    </p:animEffect>
                                    <p:set>
                                      <p:cBhvr>
                                        <p:cTn id="119" dur="1" fill="hold">
                                          <p:stCondLst>
                                            <p:cond delay="299"/>
                                          </p:stCondLst>
                                        </p:cTn>
                                        <p:tgtEl>
                                          <p:spTgt spid="43010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7"/>
                  </p:tgtEl>
                </p:cond>
              </p:nextCondLst>
            </p:seq>
            <p:seq concurrent="1" nextAc="seek">
              <p:cTn id="120" restart="whenNotActive" fill="hold" evtFilter="cancelBubble" nodeType="interactiveSeq">
                <p:stCondLst>
                  <p:cond evt="onClick" delay="0">
                    <p:tgtEl>
                      <p:spTgt spid="43013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2" presetClass="path" presetSubtype="0" fill="hold" nodeType="clickEffect">
                                  <p:stCondLst>
                                    <p:cond delay="0"/>
                                  </p:stCondLst>
                                  <p:childTnLst>
                                    <p:animMotion origin="layout" path="M -0.97014 -0.19352 L -0.97014 -0.19352 " pathEditMode="fixed" rAng="0" ptsTypes="AA">
                                      <p:cBhvr>
                                        <p:cTn id="124" dur="10" fill="hold"/>
                                        <p:tgtEl>
                                          <p:spTgt spid="430101"/>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4 -0.19352 L -0.97014 -0.19352 " pathEditMode="fixed" rAng="0" ptsTypes="AA">
                                      <p:cBhvr>
                                        <p:cTn id="126" dur="10" fill="hold"/>
                                        <p:tgtEl>
                                          <p:spTgt spid="430107"/>
                                        </p:tgtEl>
                                        <p:attrNameLst>
                                          <p:attrName>ppt_x</p:attrName>
                                          <p:attrName>ppt_y</p:attrName>
                                        </p:attrNameLst>
                                      </p:cBhvr>
                                      <p:rCtr x="0" y="0"/>
                                    </p:animMotion>
                                  </p:childTnLst>
                                </p:cTn>
                              </p:par>
                              <p:par>
                                <p:cTn id="127" presetID="42" presetClass="path" presetSubtype="0" fill="hold" nodeType="withEffect">
                                  <p:stCondLst>
                                    <p:cond delay="0"/>
                                  </p:stCondLst>
                                  <p:childTnLst>
                                    <p:animMotion origin="layout" path="M -0.97014 -0.19353 L -0.97014 -0.19353 " pathEditMode="fixed" rAng="0" ptsTypes="AA">
                                      <p:cBhvr>
                                        <p:cTn id="128" dur="10" fill="hold"/>
                                        <p:tgtEl>
                                          <p:spTgt spid="430106"/>
                                        </p:tgtEl>
                                        <p:attrNameLst>
                                          <p:attrName>ppt_x</p:attrName>
                                          <p:attrName>ppt_y</p:attrName>
                                        </p:attrNameLst>
                                      </p:cBhvr>
                                      <p:rCtr x="0" y="0"/>
                                    </p:animMotion>
                                  </p:childTnLst>
                                </p:cTn>
                              </p:par>
                              <p:par>
                                <p:cTn id="129" presetID="42" presetClass="path" presetSubtype="0" fill="hold" nodeType="withEffect">
                                  <p:stCondLst>
                                    <p:cond delay="0"/>
                                  </p:stCondLst>
                                  <p:childTnLst>
                                    <p:animMotion origin="layout" path="M -0.97014 -0.19353 L -0.97014 -0.19353 " pathEditMode="fixed" rAng="0" ptsTypes="AA">
                                      <p:cBhvr>
                                        <p:cTn id="130" dur="10" fill="hold"/>
                                        <p:tgtEl>
                                          <p:spTgt spid="430105"/>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3 -0.19352 L -0.97013 -0.19352 " pathEditMode="fixed" rAng="0" ptsTypes="AA">
                                      <p:cBhvr>
                                        <p:cTn id="132" dur="10" fill="hold"/>
                                        <p:tgtEl>
                                          <p:spTgt spid="430104"/>
                                        </p:tgtEl>
                                        <p:attrNameLst>
                                          <p:attrName>ppt_x</p:attrName>
                                          <p:attrName>ppt_y</p:attrName>
                                        </p:attrNameLst>
                                      </p:cBhvr>
                                      <p:rCtr x="0" y="0"/>
                                    </p:animMotion>
                                  </p:childTnLst>
                                </p:cTn>
                              </p:par>
                              <p:par>
                                <p:cTn id="133" presetID="42" presetClass="path" presetSubtype="0" fill="hold" nodeType="withEffect">
                                  <p:stCondLst>
                                    <p:cond delay="0"/>
                                  </p:stCondLst>
                                  <p:childTnLst>
                                    <p:animMotion origin="layout" path="M -0.97013 -0.19352 L -0.97013 -0.19352 " pathEditMode="fixed" rAng="0" ptsTypes="AA">
                                      <p:cBhvr>
                                        <p:cTn id="134" dur="10" fill="hold"/>
                                        <p:tgtEl>
                                          <p:spTgt spid="430103"/>
                                        </p:tgtEl>
                                        <p:attrNameLst>
                                          <p:attrName>ppt_x</p:attrName>
                                          <p:attrName>ppt_y</p:attrName>
                                        </p:attrNameLst>
                                      </p:cBhvr>
                                      <p:rCtr x="0" y="0"/>
                                    </p:animMotion>
                                  </p:childTnLst>
                                </p:cTn>
                              </p:par>
                              <p:par>
                                <p:cTn id="135" presetID="42" presetClass="path" presetSubtype="0" fill="hold" grpId="1" nodeType="withEffect">
                                  <p:stCondLst>
                                    <p:cond delay="0"/>
                                  </p:stCondLst>
                                  <p:iterate type="lt">
                                    <p:tmPct val="0"/>
                                  </p:iterate>
                                  <p:childTnLst>
                                    <p:animMotion origin="layout" path="M -0.96736 0.39838 L -0.96736 0.39838 " pathEditMode="fixed" rAng="0" ptsTypes="AA">
                                      <p:cBhvr>
                                        <p:cTn id="136" dur="10" fill="hold"/>
                                        <p:tgtEl>
                                          <p:spTgt spid="430139">
                                            <p:bg/>
                                          </p:spTgt>
                                        </p:tgtEl>
                                        <p:attrNameLst>
                                          <p:attrName>ppt_x</p:attrName>
                                          <p:attrName>ppt_y</p:attrName>
                                        </p:attrNameLst>
                                      </p:cBhvr>
                                      <p:rCtr x="0" y="0"/>
                                    </p:animMotion>
                                  </p:childTnLst>
                                </p:cTn>
                              </p:par>
                              <p:par>
                                <p:cTn id="137" presetID="42" presetClass="path" presetSubtype="0" fill="hold" grpId="1" nodeType="withEffect">
                                  <p:stCondLst>
                                    <p:cond delay="0"/>
                                  </p:stCondLst>
                                  <p:iterate type="lt">
                                    <p:tmPct val="0"/>
                                  </p:iterate>
                                  <p:childTnLst>
                                    <p:animMotion origin="layout" path="M -0.96476 0.25139 L -0.96476 0.25139 " pathEditMode="fixed" rAng="0" ptsTypes="AA">
                                      <p:cBhvr>
                                        <p:cTn id="138" dur="10" fill="hold"/>
                                        <p:tgtEl>
                                          <p:spTgt spid="430139">
                                            <p:txEl>
                                              <p:pRg st="0" end="0"/>
                                            </p:txEl>
                                          </p:spTgt>
                                        </p:tgtEl>
                                        <p:attrNameLst>
                                          <p:attrName>ppt_x</p:attrName>
                                          <p:attrName>ppt_y</p:attrName>
                                        </p:attrNameLst>
                                      </p:cBhvr>
                                      <p:rCtr x="0" y="0"/>
                                    </p:animMotion>
                                  </p:childTnLst>
                                </p:cTn>
                              </p:par>
                              <p:par>
                                <p:cTn id="139" presetID="42" presetClass="path" presetSubtype="0" fill="hold" grpId="1" nodeType="withEffect">
                                  <p:stCondLst>
                                    <p:cond delay="0"/>
                                  </p:stCondLst>
                                  <p:iterate type="lt">
                                    <p:tmPct val="0"/>
                                  </p:iterate>
                                  <p:childTnLst>
                                    <p:animMotion origin="layout" path="M -0.96476 0.25139 L -0.96476 0.25139 " pathEditMode="fixed" rAng="0" ptsTypes="AA">
                                      <p:cBhvr>
                                        <p:cTn id="140" dur="10" fill="hold"/>
                                        <p:tgtEl>
                                          <p:spTgt spid="430139">
                                            <p:txEl>
                                              <p:pRg st="1" end="1"/>
                                            </p:txEl>
                                          </p:spTgt>
                                        </p:tgtEl>
                                        <p:attrNameLst>
                                          <p:attrName>ppt_x</p:attrName>
                                          <p:attrName>ppt_y</p:attrName>
                                        </p:attrNameLst>
                                      </p:cBhvr>
                                      <p:rCtr x="0" y="0"/>
                                    </p:animMotion>
                                  </p:childTnLst>
                                </p:cTn>
                              </p:par>
                              <p:par>
                                <p:cTn id="141" presetID="1" presetClass="exit" presetSubtype="0" fill="hold" grpId="2" nodeType="withEffect">
                                  <p:stCondLst>
                                    <p:cond delay="0"/>
                                  </p:stCondLst>
                                  <p:childTnLst>
                                    <p:set>
                                      <p:cBhvr>
                                        <p:cTn id="142" dur="1" fill="hold">
                                          <p:stCondLst>
                                            <p:cond delay="0"/>
                                          </p:stCondLst>
                                        </p:cTn>
                                        <p:tgtEl>
                                          <p:spTgt spid="430139">
                                            <p:txEl>
                                              <p:pRg st="0" end="0"/>
                                            </p:txEl>
                                          </p:spTgt>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430139">
                                            <p:txEl>
                                              <p:pRg st="1" end="1"/>
                                            </p:txEl>
                                          </p:spTgt>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430139">
                                            <p:bg/>
                                          </p:spTgt>
                                        </p:tgtEl>
                                        <p:attrNameLst>
                                          <p:attrName>style.visibility</p:attrName>
                                        </p:attrNameLst>
                                      </p:cBhvr>
                                      <p:to>
                                        <p:strVal val="hidden"/>
                                      </p:to>
                                    </p:set>
                                  </p:childTnLst>
                                </p:cTn>
                              </p:par>
                            </p:childTnLst>
                          </p:cTn>
                        </p:par>
                        <p:par>
                          <p:cTn id="147" fill="hold" nodeType="afterGroup">
                            <p:stCondLst>
                              <p:cond delay="10"/>
                            </p:stCondLst>
                            <p:childTnLst>
                              <p:par>
                                <p:cTn id="148" presetID="12" presetClass="exit" presetSubtype="1" fill="hold" nodeType="afterEffect">
                                  <p:stCondLst>
                                    <p:cond delay="0"/>
                                  </p:stCondLst>
                                  <p:childTnLst>
                                    <p:animEffect transition="out" filter="slide(fromTop)">
                                      <p:cBhvr>
                                        <p:cTn id="149" dur="1000"/>
                                        <p:tgtEl>
                                          <p:spTgt spid="430136"/>
                                        </p:tgtEl>
                                      </p:cBhvr>
                                    </p:animEffect>
                                    <p:set>
                                      <p:cBhvr>
                                        <p:cTn id="150" dur="1" fill="hold">
                                          <p:stCondLst>
                                            <p:cond delay="999"/>
                                          </p:stCondLst>
                                        </p:cTn>
                                        <p:tgtEl>
                                          <p:spTgt spid="430136"/>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30135"/>
                                        </p:tgtEl>
                                      </p:cBhvr>
                                    </p:animEffect>
                                    <p:set>
                                      <p:cBhvr>
                                        <p:cTn id="153" dur="1" fill="hold">
                                          <p:stCondLst>
                                            <p:cond delay="499"/>
                                          </p:stCondLst>
                                        </p:cTn>
                                        <p:tgtEl>
                                          <p:spTgt spid="430135"/>
                                        </p:tgtEl>
                                        <p:attrNameLst>
                                          <p:attrName>style.visibility</p:attrName>
                                        </p:attrNameLst>
                                      </p:cBhvr>
                                      <p:to>
                                        <p:strVal val="hidden"/>
                                      </p:to>
                                    </p:set>
                                  </p:childTnLst>
                                </p:cTn>
                              </p:par>
                            </p:childTnLst>
                          </p:cTn>
                        </p:par>
                        <p:par>
                          <p:cTn id="154" fill="hold" nodeType="afterGroup">
                            <p:stCondLst>
                              <p:cond delay="1010"/>
                            </p:stCondLst>
                            <p:childTnLst>
                              <p:par>
                                <p:cTn id="155" presetID="10" presetClass="entr" presetSubtype="0" fill="hold" grpId="5" nodeType="afterEffect">
                                  <p:stCondLst>
                                    <p:cond delay="490"/>
                                  </p:stCondLst>
                                  <p:childTnLst>
                                    <p:set>
                                      <p:cBhvr>
                                        <p:cTn id="156" dur="1" fill="hold">
                                          <p:stCondLst>
                                            <p:cond delay="0"/>
                                          </p:stCondLst>
                                        </p:cTn>
                                        <p:tgtEl>
                                          <p:spTgt spid="430139">
                                            <p:bg/>
                                          </p:spTgt>
                                        </p:tgtEl>
                                        <p:attrNameLst>
                                          <p:attrName>style.visibility</p:attrName>
                                        </p:attrNameLst>
                                      </p:cBhvr>
                                      <p:to>
                                        <p:strVal val="visible"/>
                                      </p:to>
                                    </p:set>
                                    <p:animEffect transition="in" filter="fade">
                                      <p:cBhvr>
                                        <p:cTn id="157" dur="500"/>
                                        <p:tgtEl>
                                          <p:spTgt spid="430139">
                                            <p:bg/>
                                          </p:spTgt>
                                        </p:tgtEl>
                                      </p:cBhvr>
                                    </p:animEffect>
                                  </p:childTnLst>
                                </p:cTn>
                              </p:par>
                            </p:childTnLst>
                          </p:cTn>
                        </p:par>
                        <p:par>
                          <p:cTn id="158" fill="hold" nodeType="afterGroup">
                            <p:stCondLst>
                              <p:cond delay="2000"/>
                            </p:stCondLst>
                            <p:childTnLst>
                              <p:par>
                                <p:cTn id="159" presetID="10" presetClass="entr" presetSubtype="0" fill="hold" grpId="4" nodeType="afterEffect">
                                  <p:stCondLst>
                                    <p:cond delay="0"/>
                                  </p:stCondLst>
                                  <p:iterate type="lt">
                                    <p:tmPct val="0"/>
                                  </p:iterate>
                                  <p:childTnLst>
                                    <p:set>
                                      <p:cBhvr>
                                        <p:cTn id="160" dur="1" fill="hold">
                                          <p:stCondLst>
                                            <p:cond delay="0"/>
                                          </p:stCondLst>
                                        </p:cTn>
                                        <p:tgtEl>
                                          <p:spTgt spid="430139">
                                            <p:txEl>
                                              <p:pRg st="0" end="0"/>
                                            </p:txEl>
                                          </p:spTgt>
                                        </p:tgtEl>
                                        <p:attrNameLst>
                                          <p:attrName>style.visibility</p:attrName>
                                        </p:attrNameLst>
                                      </p:cBhvr>
                                      <p:to>
                                        <p:strVal val="visible"/>
                                      </p:to>
                                    </p:set>
                                    <p:animEffect transition="in" filter="fade">
                                      <p:cBhvr>
                                        <p:cTn id="161" dur="500"/>
                                        <p:tgtEl>
                                          <p:spTgt spid="430139">
                                            <p:txEl>
                                              <p:pRg st="0" end="0"/>
                                            </p:txEl>
                                          </p:spTgt>
                                        </p:tgtEl>
                                      </p:cBhvr>
                                    </p:animEffect>
                                  </p:childTnLst>
                                </p:cTn>
                              </p:par>
                            </p:childTnLst>
                          </p:cTn>
                        </p:par>
                        <p:par>
                          <p:cTn id="162" fill="hold">
                            <p:stCondLst>
                              <p:cond delay="2500"/>
                            </p:stCondLst>
                            <p:childTnLst>
                              <p:par>
                                <p:cTn id="163" presetID="10" presetClass="entr" presetSubtype="0" fill="hold" grpId="4" nodeType="afterEffect">
                                  <p:stCondLst>
                                    <p:cond delay="0"/>
                                  </p:stCondLst>
                                  <p:iterate type="lt">
                                    <p:tmPct val="0"/>
                                  </p:iterate>
                                  <p:childTnLst>
                                    <p:set>
                                      <p:cBhvr>
                                        <p:cTn id="164" dur="1" fill="hold">
                                          <p:stCondLst>
                                            <p:cond delay="0"/>
                                          </p:stCondLst>
                                        </p:cTn>
                                        <p:tgtEl>
                                          <p:spTgt spid="430139">
                                            <p:txEl>
                                              <p:pRg st="1" end="1"/>
                                            </p:txEl>
                                          </p:spTgt>
                                        </p:tgtEl>
                                        <p:attrNameLst>
                                          <p:attrName>style.visibility</p:attrName>
                                        </p:attrNameLst>
                                      </p:cBhvr>
                                      <p:to>
                                        <p:strVal val="visible"/>
                                      </p:to>
                                    </p:set>
                                    <p:animEffect transition="in" filter="fade">
                                      <p:cBhvr>
                                        <p:cTn id="165" dur="500"/>
                                        <p:tgtEl>
                                          <p:spTgt spid="430139">
                                            <p:txEl>
                                              <p:pRg st="1" end="1"/>
                                            </p:txEl>
                                          </p:spTgt>
                                        </p:tgtEl>
                                      </p:cBhvr>
                                    </p:animEffect>
                                  </p:childTnLst>
                                </p:cTn>
                              </p:par>
                            </p:childTnLst>
                          </p:cTn>
                        </p:par>
                        <p:par>
                          <p:cTn id="166" fill="hold" nodeType="afterGroup">
                            <p:stCondLst>
                              <p:cond delay="3000"/>
                            </p:stCondLst>
                            <p:childTnLst>
                              <p:par>
                                <p:cTn id="167" presetID="27" presetClass="entr" presetSubtype="0" fill="hold" grpId="3" nodeType="afterEffect">
                                  <p:stCondLst>
                                    <p:cond delay="0"/>
                                  </p:stCondLst>
                                  <p:iterate type="lt">
                                    <p:tmPct val="50000"/>
                                  </p:iterate>
                                  <p:childTnLst>
                                    <p:set>
                                      <p:cBhvr>
                                        <p:cTn id="168" dur="1" fill="hold">
                                          <p:stCondLst>
                                            <p:cond delay="0"/>
                                          </p:stCondLst>
                                        </p:cTn>
                                        <p:tgtEl>
                                          <p:spTgt spid="430139">
                                            <p:txEl>
                                              <p:pRg st="0" end="0"/>
                                            </p:txEl>
                                          </p:spTgt>
                                        </p:tgtEl>
                                        <p:attrNameLst>
                                          <p:attrName>style.visibility</p:attrName>
                                        </p:attrNameLst>
                                      </p:cBhvr>
                                      <p:to>
                                        <p:strVal val="visible"/>
                                      </p:to>
                                    </p:set>
                                    <p:anim calcmode="discrete" valueType="clr">
                                      <p:cBhvr override="childStyle">
                                        <p:cTn id="169" dur="80"/>
                                        <p:tgtEl>
                                          <p:spTgt spid="430139">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70" dur="80"/>
                                        <p:tgtEl>
                                          <p:spTgt spid="430139">
                                            <p:txEl>
                                              <p:pRg st="0" end="0"/>
                                            </p:txEl>
                                          </p:spTgt>
                                        </p:tgtEl>
                                        <p:attrNameLst>
                                          <p:attrName>fillcolor</p:attrName>
                                        </p:attrNameLst>
                                      </p:cBhvr>
                                      <p:tavLst>
                                        <p:tav tm="0">
                                          <p:val>
                                            <p:clrVal>
                                              <a:schemeClr val="accent2"/>
                                            </p:clrVal>
                                          </p:val>
                                        </p:tav>
                                        <p:tav tm="50000">
                                          <p:val>
                                            <p:clrVal>
                                              <a:schemeClr val="hlink"/>
                                            </p:clrVal>
                                          </p:val>
                                        </p:tav>
                                      </p:tavLst>
                                    </p:anim>
                                    <p:set>
                                      <p:cBhvr>
                                        <p:cTn id="171" dur="80"/>
                                        <p:tgtEl>
                                          <p:spTgt spid="430139">
                                            <p:txEl>
                                              <p:pRg st="0" end="0"/>
                                            </p:txEl>
                                          </p:spTgt>
                                        </p:tgtEl>
                                        <p:attrNameLst>
                                          <p:attrName>fill.type</p:attrName>
                                        </p:attrNameLst>
                                      </p:cBhvr>
                                      <p:to>
                                        <p:strVal val="solid"/>
                                      </p:to>
                                    </p:set>
                                  </p:childTnLst>
                                </p:cTn>
                              </p:par>
                            </p:childTnLst>
                          </p:cTn>
                        </p:par>
                        <p:par>
                          <p:cTn id="172" fill="hold">
                            <p:stCondLst>
                              <p:cond delay="3680"/>
                            </p:stCondLst>
                            <p:childTnLst>
                              <p:par>
                                <p:cTn id="173" presetID="27" presetClass="entr" presetSubtype="0" fill="hold" grpId="3" nodeType="afterEffect">
                                  <p:stCondLst>
                                    <p:cond delay="0"/>
                                  </p:stCondLst>
                                  <p:iterate type="lt">
                                    <p:tmPct val="50000"/>
                                  </p:iterate>
                                  <p:childTnLst>
                                    <p:set>
                                      <p:cBhvr>
                                        <p:cTn id="174" dur="1" fill="hold">
                                          <p:stCondLst>
                                            <p:cond delay="0"/>
                                          </p:stCondLst>
                                        </p:cTn>
                                        <p:tgtEl>
                                          <p:spTgt spid="430139">
                                            <p:txEl>
                                              <p:pRg st="1" end="1"/>
                                            </p:txEl>
                                          </p:spTgt>
                                        </p:tgtEl>
                                        <p:attrNameLst>
                                          <p:attrName>style.visibility</p:attrName>
                                        </p:attrNameLst>
                                      </p:cBhvr>
                                      <p:to>
                                        <p:strVal val="visible"/>
                                      </p:to>
                                    </p:set>
                                    <p:anim calcmode="discrete" valueType="clr">
                                      <p:cBhvr override="childStyle">
                                        <p:cTn id="175" dur="80"/>
                                        <p:tgtEl>
                                          <p:spTgt spid="430139">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76" dur="80"/>
                                        <p:tgtEl>
                                          <p:spTgt spid="430139">
                                            <p:txEl>
                                              <p:pRg st="1" end="1"/>
                                            </p:txEl>
                                          </p:spTgt>
                                        </p:tgtEl>
                                        <p:attrNameLst>
                                          <p:attrName>fillcolor</p:attrName>
                                        </p:attrNameLst>
                                      </p:cBhvr>
                                      <p:tavLst>
                                        <p:tav tm="0">
                                          <p:val>
                                            <p:clrVal>
                                              <a:schemeClr val="accent2"/>
                                            </p:clrVal>
                                          </p:val>
                                        </p:tav>
                                        <p:tav tm="50000">
                                          <p:val>
                                            <p:clrVal>
                                              <a:schemeClr val="hlink"/>
                                            </p:clrVal>
                                          </p:val>
                                        </p:tav>
                                      </p:tavLst>
                                    </p:anim>
                                    <p:set>
                                      <p:cBhvr>
                                        <p:cTn id="177" dur="80"/>
                                        <p:tgtEl>
                                          <p:spTgt spid="430139">
                                            <p:txEl>
                                              <p:pRg st="1" end="1"/>
                                            </p:txEl>
                                          </p:spTgt>
                                        </p:tgtEl>
                                        <p:attrNameLst>
                                          <p:attrName>fill.type</p:attrName>
                                        </p:attrNameLst>
                                      </p:cBhvr>
                                      <p:to>
                                        <p:strVal val="solid"/>
                                      </p:to>
                                    </p:set>
                                  </p:childTnLst>
                                </p:cTn>
                              </p:par>
                            </p:childTnLst>
                          </p:cTn>
                        </p:par>
                        <p:par>
                          <p:cTn id="178" fill="hold" nodeType="afterGroup">
                            <p:stCondLst>
                              <p:cond delay="4560"/>
                            </p:stCondLst>
                            <p:childTnLst>
                              <p:par>
                                <p:cTn id="179" presetID="10" presetClass="exit" presetSubtype="0" fill="hold" grpId="0" nodeType="afterEffect">
                                  <p:stCondLst>
                                    <p:cond delay="3040"/>
                                  </p:stCondLst>
                                  <p:iterate type="lt">
                                    <p:tmPct val="0"/>
                                  </p:iterate>
                                  <p:childTnLst>
                                    <p:animEffect transition="out" filter="fade">
                                      <p:cBhvr>
                                        <p:cTn id="180" dur="500"/>
                                        <p:tgtEl>
                                          <p:spTgt spid="430139">
                                            <p:txEl>
                                              <p:pRg st="0" end="0"/>
                                            </p:txEl>
                                          </p:spTgt>
                                        </p:tgtEl>
                                      </p:cBhvr>
                                    </p:animEffect>
                                    <p:set>
                                      <p:cBhvr>
                                        <p:cTn id="181" dur="1" fill="hold">
                                          <p:stCondLst>
                                            <p:cond delay="499"/>
                                          </p:stCondLst>
                                        </p:cTn>
                                        <p:tgtEl>
                                          <p:spTgt spid="430139">
                                            <p:txEl>
                                              <p:pRg st="0" end="0"/>
                                            </p:txEl>
                                          </p:spTgt>
                                        </p:tgtEl>
                                        <p:attrNameLst>
                                          <p:attrName>style.visibility</p:attrName>
                                        </p:attrNameLst>
                                      </p:cBhvr>
                                      <p:to>
                                        <p:strVal val="hidden"/>
                                      </p:to>
                                    </p:set>
                                  </p:childTnLst>
                                </p:cTn>
                              </p:par>
                            </p:childTnLst>
                          </p:cTn>
                        </p:par>
                        <p:par>
                          <p:cTn id="182" fill="hold">
                            <p:stCondLst>
                              <p:cond delay="8100"/>
                            </p:stCondLst>
                            <p:childTnLst>
                              <p:par>
                                <p:cTn id="183" presetID="10" presetClass="exit" presetSubtype="0" fill="hold" grpId="0" nodeType="afterEffect">
                                  <p:stCondLst>
                                    <p:cond delay="3040"/>
                                  </p:stCondLst>
                                  <p:iterate type="lt">
                                    <p:tmPct val="0"/>
                                  </p:iterate>
                                  <p:childTnLst>
                                    <p:animEffect transition="out" filter="fade">
                                      <p:cBhvr>
                                        <p:cTn id="184" dur="500"/>
                                        <p:tgtEl>
                                          <p:spTgt spid="430139">
                                            <p:txEl>
                                              <p:pRg st="1" end="1"/>
                                            </p:txEl>
                                          </p:spTgt>
                                        </p:tgtEl>
                                      </p:cBhvr>
                                    </p:animEffect>
                                    <p:set>
                                      <p:cBhvr>
                                        <p:cTn id="185" dur="1" fill="hold">
                                          <p:stCondLst>
                                            <p:cond delay="499"/>
                                          </p:stCondLst>
                                        </p:cTn>
                                        <p:tgtEl>
                                          <p:spTgt spid="430139">
                                            <p:txEl>
                                              <p:pRg st="1" end="1"/>
                                            </p:txEl>
                                          </p:spTgt>
                                        </p:tgtEl>
                                        <p:attrNameLst>
                                          <p:attrName>style.visibility</p:attrName>
                                        </p:attrNameLst>
                                      </p:cBhvr>
                                      <p:to>
                                        <p:strVal val="hidden"/>
                                      </p:to>
                                    </p:set>
                                  </p:childTnLst>
                                </p:cTn>
                              </p:par>
                              <p:par>
                                <p:cTn id="186" presetID="10" presetClass="exit" presetSubtype="0" fill="hold" grpId="0" nodeType="withEffect">
                                  <p:stCondLst>
                                    <p:cond delay="3040"/>
                                  </p:stCondLst>
                                  <p:iterate type="lt">
                                    <p:tmPct val="0"/>
                                  </p:iterate>
                                  <p:childTnLst>
                                    <p:animEffect transition="out" filter="fade">
                                      <p:cBhvr>
                                        <p:cTn id="187" dur="500"/>
                                        <p:tgtEl>
                                          <p:spTgt spid="430139">
                                            <p:bg/>
                                          </p:spTgt>
                                        </p:tgtEl>
                                      </p:cBhvr>
                                    </p:animEffect>
                                    <p:set>
                                      <p:cBhvr>
                                        <p:cTn id="188" dur="1" fill="hold">
                                          <p:stCondLst>
                                            <p:cond delay="499"/>
                                          </p:stCondLst>
                                        </p:cTn>
                                        <p:tgtEl>
                                          <p:spTgt spid="430139">
                                            <p:bg/>
                                          </p:spTgt>
                                        </p:tgtEl>
                                        <p:attrNameLst>
                                          <p:attrName>style.visibility</p:attrName>
                                        </p:attrNameLst>
                                      </p:cBhvr>
                                      <p:to>
                                        <p:strVal val="hidden"/>
                                      </p:to>
                                    </p:set>
                                  </p:childTnLst>
                                </p:cTn>
                              </p:par>
                            </p:childTnLst>
                          </p:cTn>
                        </p:par>
                      </p:childTnLst>
                    </p:cTn>
                  </p:par>
                </p:childTnLst>
              </p:cTn>
              <p:nextCondLst>
                <p:cond evt="onClick" delay="0">
                  <p:tgtEl>
                    <p:spTgt spid="430135"/>
                  </p:tgtEl>
                </p:cond>
              </p:nextCondLst>
            </p:seq>
            <p:seq concurrent="1" nextAc="seek">
              <p:cTn id="189" restart="whenNotActive" fill="hold" evtFilter="cancelBubble" nodeType="interactiveSeq">
                <p:stCondLst>
                  <p:cond evt="onClick" delay="0">
                    <p:tgtEl>
                      <p:spTgt spid="430140"/>
                    </p:tgtEl>
                  </p:cond>
                </p:stCondLst>
                <p:endSync evt="end" delay="0">
                  <p:rtn val="all"/>
                </p:endSync>
                <p:childTnLst>
                  <p:par>
                    <p:cTn id="190" fill="hold" nodeType="clickPar">
                      <p:stCondLst>
                        <p:cond delay="0"/>
                      </p:stCondLst>
                      <p:childTnLst>
                        <p:par>
                          <p:cTn id="191" fill="hold" nodeType="withGroup">
                            <p:stCondLst>
                              <p:cond delay="0"/>
                            </p:stCondLst>
                            <p:childTnLst>
                              <p:par>
                                <p:cTn id="192" presetID="3" presetClass="entr" presetSubtype="0" fill="hold" grpId="1" nodeType="clickEffect">
                                  <p:stCondLst>
                                    <p:cond delay="0"/>
                                  </p:stCondLst>
                                  <p:childTnLst>
                                    <p:set>
                                      <p:cBhvr>
                                        <p:cTn id="193" dur="1" fill="hold">
                                          <p:stCondLst>
                                            <p:cond delay="0"/>
                                          </p:stCondLst>
                                        </p:cTn>
                                        <p:tgtEl>
                                          <p:spTgt spid="430092"/>
                                        </p:tgtEl>
                                        <p:attrNameLst>
                                          <p:attrName>style.visibility</p:attrName>
                                        </p:attrNameLst>
                                      </p:cBhvr>
                                      <p:to>
                                        <p:strVal val="visible"/>
                                      </p:to>
                                    </p:set>
                                  </p:childTnLst>
                                </p:cTn>
                              </p:par>
                              <p:par>
                                <p:cTn id="194" presetID="3" presetClass="exit" presetSubtype="0" fill="hold" grpId="2" nodeType="withEffect">
                                  <p:stCondLst>
                                    <p:cond delay="0"/>
                                  </p:stCondLst>
                                  <p:childTnLst>
                                    <p:set>
                                      <p:cBhvr>
                                        <p:cTn id="195" dur="1" fill="hold">
                                          <p:stCondLst>
                                            <p:cond delay="0"/>
                                          </p:stCondLst>
                                        </p:cTn>
                                        <p:tgtEl>
                                          <p:spTgt spid="430093"/>
                                        </p:tgtEl>
                                        <p:attrNameLst>
                                          <p:attrName>style.visibility</p:attrName>
                                        </p:attrNameLst>
                                      </p:cBhvr>
                                      <p:to>
                                        <p:strVal val="hidden"/>
                                      </p:to>
                                    </p:set>
                                  </p:childTnLst>
                                </p:cTn>
                              </p:par>
                              <p:par>
                                <p:cTn id="196" presetID="3" presetClass="exit" presetSubtype="0" fill="hold" grpId="1" nodeType="withEffect">
                                  <p:stCondLst>
                                    <p:cond delay="0"/>
                                  </p:stCondLst>
                                  <p:childTnLst>
                                    <p:set>
                                      <p:cBhvr>
                                        <p:cTn id="197" dur="1" fill="hold">
                                          <p:stCondLst>
                                            <p:cond delay="0"/>
                                          </p:stCondLst>
                                        </p:cTn>
                                        <p:tgtEl>
                                          <p:spTgt spid="430094"/>
                                        </p:tgtEl>
                                        <p:attrNameLst>
                                          <p:attrName>style.visibility</p:attrName>
                                        </p:attrNameLst>
                                      </p:cBhvr>
                                      <p:to>
                                        <p:strVal val="hidden"/>
                                      </p:to>
                                    </p:set>
                                  </p:childTnLst>
                                </p:cTn>
                              </p:par>
                              <p:par>
                                <p:cTn id="198" presetID="3" presetClass="exit" presetSubtype="0" fill="hold" grpId="1" nodeType="withEffect">
                                  <p:stCondLst>
                                    <p:cond delay="0"/>
                                  </p:stCondLst>
                                  <p:childTnLst>
                                    <p:set>
                                      <p:cBhvr>
                                        <p:cTn id="199" dur="1" fill="hold">
                                          <p:stCondLst>
                                            <p:cond delay="0"/>
                                          </p:stCondLst>
                                        </p:cTn>
                                        <p:tgtEl>
                                          <p:spTgt spid="430089"/>
                                        </p:tgtEl>
                                        <p:attrNameLst>
                                          <p:attrName>style.visibility</p:attrName>
                                        </p:attrNameLst>
                                      </p:cBhvr>
                                      <p:to>
                                        <p:strVal val="hidden"/>
                                      </p:to>
                                    </p:set>
                                  </p:childTnLst>
                                </p:cTn>
                              </p:par>
                              <p:par>
                                <p:cTn id="200" presetID="3" presetClass="exit" presetSubtype="0" fill="hold" grpId="1" nodeType="withEffect">
                                  <p:stCondLst>
                                    <p:cond delay="0"/>
                                  </p:stCondLst>
                                  <p:childTnLst>
                                    <p:set>
                                      <p:cBhvr>
                                        <p:cTn id="201" dur="1" fill="hold">
                                          <p:stCondLst>
                                            <p:cond delay="0"/>
                                          </p:stCondLst>
                                        </p:cTn>
                                        <p:tgtEl>
                                          <p:spTgt spid="430090"/>
                                        </p:tgtEl>
                                        <p:attrNameLst>
                                          <p:attrName>style.visibility</p:attrName>
                                        </p:attrNameLst>
                                      </p:cBhvr>
                                      <p:to>
                                        <p:strVal val="hidden"/>
                                      </p:to>
                                    </p:set>
                                  </p:childTnLst>
                                </p:cTn>
                              </p:par>
                              <p:par>
                                <p:cTn id="202" presetID="3" presetClass="exit" presetSubtype="0" fill="hold" grpId="1" nodeType="withEffect">
                                  <p:stCondLst>
                                    <p:cond delay="0"/>
                                  </p:stCondLst>
                                  <p:childTnLst>
                                    <p:set>
                                      <p:cBhvr>
                                        <p:cTn id="203" dur="1" fill="hold">
                                          <p:stCondLst>
                                            <p:cond delay="0"/>
                                          </p:stCondLst>
                                        </p:cTn>
                                        <p:tgtEl>
                                          <p:spTgt spid="430091"/>
                                        </p:tgtEl>
                                        <p:attrNameLst>
                                          <p:attrName>style.visibility</p:attrName>
                                        </p:attrNameLst>
                                      </p:cBhvr>
                                      <p:to>
                                        <p:strVal val="hidden"/>
                                      </p:to>
                                    </p:set>
                                  </p:childTnLst>
                                </p:cTn>
                              </p:par>
                            </p:childTnLst>
                          </p:cTn>
                        </p:par>
                      </p:childTnLst>
                    </p:cTn>
                  </p:par>
                </p:childTnLst>
              </p:cTn>
              <p:nextCondLst>
                <p:cond evt="onClick" delay="0">
                  <p:tgtEl>
                    <p:spTgt spid="430140"/>
                  </p:tgtEl>
                </p:cond>
              </p:nextCondLst>
            </p:seq>
          </p:childTnLst>
        </p:cTn>
      </p:par>
    </p:tnLst>
    <p:bldLst>
      <p:bldP spid="430083" grpId="0" animBg="1"/>
      <p:bldP spid="430084" grpId="0" animBg="1"/>
      <p:bldP spid="430085" grpId="0" animBg="1"/>
      <p:bldP spid="430086" grpId="0" animBg="1"/>
      <p:bldP spid="430087" grpId="0" animBg="1"/>
      <p:bldP spid="430089" grpId="0" animBg="1"/>
      <p:bldP spid="430089" grpId="1" animBg="1"/>
      <p:bldP spid="430090" grpId="0" animBg="1"/>
      <p:bldP spid="430090" grpId="1" animBg="1"/>
      <p:bldP spid="430091" grpId="0" animBg="1"/>
      <p:bldP spid="430091" grpId="1" animBg="1"/>
      <p:bldP spid="430092" grpId="0" animBg="1"/>
      <p:bldP spid="430092" grpId="1" animBg="1"/>
      <p:bldP spid="430093" grpId="0" animBg="1"/>
      <p:bldP spid="430093" grpId="1" animBg="1"/>
      <p:bldP spid="430093" grpId="2" animBg="1"/>
      <p:bldP spid="430094" grpId="0" animBg="1"/>
      <p:bldP spid="430094" grpId="1" animBg="1"/>
      <p:bldP spid="430095" grpId="0" animBg="1"/>
      <p:bldP spid="430096" grpId="0" animBg="1"/>
      <p:bldP spid="430097" grpId="0" animBg="1"/>
      <p:bldP spid="430098" grpId="0" animBg="1"/>
      <p:bldP spid="430099" grpId="0" animBg="1"/>
      <p:bldP spid="430139" grpId="0" build="allAtOnce" animBg="1" autoUpdateAnimBg="0"/>
      <p:bldP spid="430139" grpId="1" build="allAtOnce" animBg="1" autoUpdateAnimBg="0"/>
      <p:bldP spid="430139" grpId="2" build="allAtOnce" animBg="1" autoUpdateAnimBg="0"/>
      <p:bldP spid="430139" grpId="3" build="allAtOnce" autoUpdateAnimBg="0"/>
      <p:bldP spid="430139" grpId="4" build="allAtOnce" autoUpdateAnimBg="0"/>
      <p:bldP spid="430139" grpId="5" build="allAtOnce" animBg="1"/>
    </p:bldLst>
  </p:timing>
</p:sld>
</file>

<file path=ppt/theme/theme1.xml><?xml version="1.0" encoding="utf-8"?>
<a:theme xmlns:a="http://schemas.openxmlformats.org/drawingml/2006/main" name="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9783</TotalTime>
  <Words>340</Words>
  <Application>Microsoft Office PowerPoint</Application>
  <PresentationFormat>On-screen Show (4:3)</PresentationFormat>
  <Paragraphs>147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 Black</vt:lpstr>
      <vt:lpstr>Impact</vt:lpstr>
      <vt:lpstr>Swis721 Hv BT</vt:lpstr>
      <vt:lpstr>Tahoma</vt:lpstr>
      <vt:lpstr>Verdana</vt:lpstr>
      <vt:lpstr>Family Feud Master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Feud Template</dc:title>
  <dc:subject>PowerPoint Template</dc:subject>
  <dc:creator>Reid Powell</dc:creator>
  <cp:keywords>Family Feud;Templates</cp:keywords>
  <cp:lastModifiedBy>School of Public Health</cp:lastModifiedBy>
  <cp:revision>441</cp:revision>
  <cp:lastPrinted>2017-03-28T17:44:16Z</cp:lastPrinted>
  <dcterms:created xsi:type="dcterms:W3CDTF">2004-01-21T04:06:20Z</dcterms:created>
  <dcterms:modified xsi:type="dcterms:W3CDTF">2022-03-31T18:28:58Z</dcterms:modified>
  <cp:category>Game Shows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Robin Song</vt:lpwstr>
  </property>
  <property fmtid="{D5CDD505-2E9C-101B-9397-08002B2CF9AE}" pid="3" name="Department">
    <vt:lpwstr>PowerPoint Bible Game Shows</vt:lpwstr>
  </property>
  <property fmtid="{D5CDD505-2E9C-101B-9397-08002B2CF9AE}" pid="4" name="Editor">
    <vt:lpwstr>Robin Song</vt:lpwstr>
  </property>
  <property fmtid="{D5CDD505-2E9C-101B-9397-08002B2CF9AE}" pid="5" name="Language">
    <vt:lpwstr>English</vt:lpwstr>
  </property>
  <property fmtid="{D5CDD505-2E9C-101B-9397-08002B2CF9AE}" pid="6" name="Owner">
    <vt:lpwstr>Robin Song</vt:lpwstr>
  </property>
  <property fmtid="{D5CDD505-2E9C-101B-9397-08002B2CF9AE}" pid="7" name="Publisher">
    <vt:lpwstr>Robin Song</vt:lpwstr>
  </property>
  <property fmtid="{D5CDD505-2E9C-101B-9397-08002B2CF9AE}" pid="8" name="Purpose">
    <vt:lpwstr>Bible Game Shows</vt:lpwstr>
  </property>
  <property fmtid="{D5CDD505-2E9C-101B-9397-08002B2CF9AE}" pid="9" name="Telephone number">
    <vt:lpwstr>(847) 227-7722</vt:lpwstr>
  </property>
  <property fmtid="{D5CDD505-2E9C-101B-9397-08002B2CF9AE}" pid="10" name="Project">
    <vt:lpwstr>Family Feud</vt:lpwstr>
  </property>
</Properties>
</file>